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59" r:id="rId5"/>
    <p:sldMasterId id="2147483661" r:id="rId6"/>
  </p:sldMasterIdLst>
  <p:notesMasterIdLst>
    <p:notesMasterId r:id="rId29"/>
  </p:notesMasterIdLst>
  <p:handoutMasterIdLst>
    <p:handoutMasterId r:id="rId30"/>
  </p:handoutMasterIdLst>
  <p:sldIdLst>
    <p:sldId id="271" r:id="rId7"/>
    <p:sldId id="280" r:id="rId8"/>
    <p:sldId id="283" r:id="rId9"/>
    <p:sldId id="314" r:id="rId10"/>
    <p:sldId id="315" r:id="rId11"/>
    <p:sldId id="316" r:id="rId12"/>
    <p:sldId id="356" r:id="rId13"/>
    <p:sldId id="357" r:id="rId14"/>
    <p:sldId id="310" r:id="rId15"/>
    <p:sldId id="366" r:id="rId16"/>
    <p:sldId id="359" r:id="rId17"/>
    <p:sldId id="360" r:id="rId18"/>
    <p:sldId id="361" r:id="rId19"/>
    <p:sldId id="362" r:id="rId20"/>
    <p:sldId id="363" r:id="rId21"/>
    <p:sldId id="364" r:id="rId22"/>
    <p:sldId id="450" r:id="rId23"/>
    <p:sldId id="451" r:id="rId24"/>
    <p:sldId id="452" r:id="rId25"/>
    <p:sldId id="453" r:id="rId26"/>
    <p:sldId id="454" r:id="rId27"/>
    <p:sldId id="457" r:id="rId2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49F90"/>
    <a:srgbClr val="1A8CA5"/>
    <a:srgbClr val="9B008A"/>
    <a:srgbClr val="7800FF"/>
    <a:srgbClr val="8800D1"/>
    <a:srgbClr val="7B00AC"/>
    <a:srgbClr val="6E008E"/>
    <a:srgbClr val="821164"/>
    <a:srgbClr val="070A0F"/>
    <a:srgbClr val="668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4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1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CB496-12E8-8E4A-BEA9-8C3A86B144C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1A2601-E608-9A40-AEAF-DEC0371BF08A}">
      <dgm:prSet custT="1"/>
      <dgm:spPr/>
      <dgm:t>
        <a:bodyPr/>
        <a:lstStyle/>
        <a:p>
          <a:pPr rtl="0"/>
          <a:r>
            <a:rPr lang="fr-FR" sz="1400" b="1" dirty="0" smtClean="0"/>
            <a:t>CEDRE</a:t>
          </a:r>
          <a:endParaRPr lang="fr-FR" sz="1400" b="1" dirty="0"/>
        </a:p>
      </dgm:t>
    </dgm:pt>
    <dgm:pt modelId="{3F245D01-073A-744B-8A51-2A5A386925C4}" type="parTrans" cxnId="{D2448B46-DB16-034C-9AA0-BAC6A060105C}">
      <dgm:prSet/>
      <dgm:spPr/>
      <dgm:t>
        <a:bodyPr/>
        <a:lstStyle/>
        <a:p>
          <a:endParaRPr lang="fr-FR" sz="1200"/>
        </a:p>
      </dgm:t>
    </dgm:pt>
    <dgm:pt modelId="{64CF66D9-2590-6B48-A883-8AD9E3B7B787}" type="sibTrans" cxnId="{D2448B46-DB16-034C-9AA0-BAC6A060105C}">
      <dgm:prSet/>
      <dgm:spPr/>
      <dgm:t>
        <a:bodyPr/>
        <a:lstStyle/>
        <a:p>
          <a:endParaRPr lang="fr-FR" sz="1200"/>
        </a:p>
      </dgm:t>
    </dgm:pt>
    <dgm:pt modelId="{7ED35F22-BA91-E34C-AB15-F746E44E088C}">
      <dgm:prSet custT="1"/>
      <dgm:spPr/>
      <dgm:t>
        <a:bodyPr/>
        <a:lstStyle/>
        <a:p>
          <a:pPr rtl="0"/>
          <a:r>
            <a:rPr lang="fr-FR" sz="700" dirty="0" smtClean="0"/>
            <a:t>Cycle des évaluations </a:t>
          </a:r>
          <a:r>
            <a:rPr lang="fr-FR" sz="700" b="1" dirty="0" smtClean="0"/>
            <a:t>disciplinaires</a:t>
          </a:r>
          <a:r>
            <a:rPr lang="fr-FR" sz="700" dirty="0" smtClean="0"/>
            <a:t> réalisées sur échantillons</a:t>
          </a:r>
          <a:endParaRPr lang="fr-FR" sz="700" dirty="0"/>
        </a:p>
      </dgm:t>
    </dgm:pt>
    <dgm:pt modelId="{04345654-4AB2-514A-81C7-872D5A26B2A5}" type="parTrans" cxnId="{8D85D7FC-B9A7-4448-BBA1-BC762BD5BA60}">
      <dgm:prSet/>
      <dgm:spPr/>
      <dgm:t>
        <a:bodyPr/>
        <a:lstStyle/>
        <a:p>
          <a:endParaRPr lang="fr-FR" sz="1200"/>
        </a:p>
      </dgm:t>
    </dgm:pt>
    <dgm:pt modelId="{C4B34489-B592-1449-A982-046197F6647A}" type="sibTrans" cxnId="{8D85D7FC-B9A7-4448-BBA1-BC762BD5BA60}">
      <dgm:prSet/>
      <dgm:spPr/>
      <dgm:t>
        <a:bodyPr/>
        <a:lstStyle/>
        <a:p>
          <a:endParaRPr lang="fr-FR" sz="1200"/>
        </a:p>
      </dgm:t>
    </dgm:pt>
    <dgm:pt modelId="{1653442B-34D4-1449-A817-5CE3A532A372}">
      <dgm:prSet custT="1"/>
      <dgm:spPr/>
      <dgm:t>
        <a:bodyPr/>
        <a:lstStyle/>
        <a:p>
          <a:pPr rtl="0"/>
          <a:r>
            <a:rPr lang="fr-FR" sz="700" dirty="0" smtClean="0"/>
            <a:t>CM2, 3</a:t>
          </a:r>
          <a:r>
            <a:rPr lang="fr-FR" sz="700" baseline="30000" dirty="0" smtClean="0"/>
            <a:t>ème</a:t>
          </a:r>
          <a:endParaRPr lang="fr-FR" sz="700" dirty="0"/>
        </a:p>
      </dgm:t>
    </dgm:pt>
    <dgm:pt modelId="{3345173A-C30A-D344-8996-FD88A1231CD2}" type="parTrans" cxnId="{A678555D-4D08-B74C-A9B8-DBED137C4179}">
      <dgm:prSet/>
      <dgm:spPr/>
      <dgm:t>
        <a:bodyPr/>
        <a:lstStyle/>
        <a:p>
          <a:endParaRPr lang="fr-FR" sz="1200"/>
        </a:p>
      </dgm:t>
    </dgm:pt>
    <dgm:pt modelId="{458BDAD7-52E7-F640-9AAA-3F7B3875CF08}" type="sibTrans" cxnId="{A678555D-4D08-B74C-A9B8-DBED137C4179}">
      <dgm:prSet/>
      <dgm:spPr/>
      <dgm:t>
        <a:bodyPr/>
        <a:lstStyle/>
        <a:p>
          <a:endParaRPr lang="fr-FR" sz="1200"/>
        </a:p>
      </dgm:t>
    </dgm:pt>
    <dgm:pt modelId="{A98B5D2C-4B6C-9D4E-B09E-42393C53F140}">
      <dgm:prSet custT="1"/>
      <dgm:spPr/>
      <dgm:t>
        <a:bodyPr/>
        <a:lstStyle/>
        <a:p>
          <a:pPr rtl="0"/>
          <a:r>
            <a:rPr lang="fr-FR" sz="1400" b="1" dirty="0" smtClean="0"/>
            <a:t>Panels</a:t>
          </a:r>
          <a:endParaRPr lang="fr-FR" sz="1400" b="1" dirty="0"/>
        </a:p>
      </dgm:t>
    </dgm:pt>
    <dgm:pt modelId="{02364AC9-960C-D147-B903-B9D1A91C671D}" type="parTrans" cxnId="{F81F834B-BE08-6840-B519-2B3710A3474F}">
      <dgm:prSet/>
      <dgm:spPr/>
      <dgm:t>
        <a:bodyPr/>
        <a:lstStyle/>
        <a:p>
          <a:endParaRPr lang="fr-FR" sz="1200"/>
        </a:p>
      </dgm:t>
    </dgm:pt>
    <dgm:pt modelId="{25095D33-18C6-6443-83CA-6E04D50EE5B8}" type="sibTrans" cxnId="{F81F834B-BE08-6840-B519-2B3710A3474F}">
      <dgm:prSet/>
      <dgm:spPr/>
      <dgm:t>
        <a:bodyPr/>
        <a:lstStyle/>
        <a:p>
          <a:endParaRPr lang="fr-FR" sz="1200"/>
        </a:p>
      </dgm:t>
    </dgm:pt>
    <dgm:pt modelId="{889E8F8B-CB67-224A-9818-73BFDBCA5721}">
      <dgm:prSet custT="1"/>
      <dgm:spPr/>
      <dgm:t>
        <a:bodyPr/>
        <a:lstStyle/>
        <a:p>
          <a:pPr rtl="0"/>
          <a:r>
            <a:rPr lang="fr-FR" sz="700" dirty="0" smtClean="0"/>
            <a:t>Suivi de cohortes d’élèves : </a:t>
          </a:r>
          <a:r>
            <a:rPr lang="fr-FR" sz="700" b="1" dirty="0" smtClean="0"/>
            <a:t>parcours</a:t>
          </a:r>
          <a:r>
            <a:rPr lang="fr-FR" sz="700" dirty="0" smtClean="0"/>
            <a:t> scolaire et environnement familial</a:t>
          </a:r>
          <a:endParaRPr lang="fr-FR" sz="700" dirty="0"/>
        </a:p>
      </dgm:t>
    </dgm:pt>
    <dgm:pt modelId="{3B08351C-2375-744A-9CF3-851323B951F5}" type="parTrans" cxnId="{231936A4-3FE5-DA4B-B016-72937942E2A2}">
      <dgm:prSet/>
      <dgm:spPr/>
      <dgm:t>
        <a:bodyPr/>
        <a:lstStyle/>
        <a:p>
          <a:endParaRPr lang="fr-FR" sz="1200"/>
        </a:p>
      </dgm:t>
    </dgm:pt>
    <dgm:pt modelId="{C0CA15C0-7316-9240-857A-9A1E1617FFD7}" type="sibTrans" cxnId="{231936A4-3FE5-DA4B-B016-72937942E2A2}">
      <dgm:prSet/>
      <dgm:spPr/>
      <dgm:t>
        <a:bodyPr/>
        <a:lstStyle/>
        <a:p>
          <a:endParaRPr lang="fr-FR" sz="1200"/>
        </a:p>
      </dgm:t>
    </dgm:pt>
    <dgm:pt modelId="{4A0290FA-9F65-494E-8FE7-6CDB86A93E07}">
      <dgm:prSet custT="1"/>
      <dgm:spPr/>
      <dgm:t>
        <a:bodyPr/>
        <a:lstStyle/>
        <a:p>
          <a:pPr rtl="0"/>
          <a:r>
            <a:rPr lang="fr-FR" sz="700" dirty="0" smtClean="0"/>
            <a:t>6</a:t>
          </a:r>
          <a:r>
            <a:rPr lang="fr-FR" sz="700" baseline="30000" dirty="0" smtClean="0"/>
            <a:t>ème</a:t>
          </a:r>
          <a:r>
            <a:rPr lang="fr-FR" sz="700" dirty="0" smtClean="0"/>
            <a:t> 2007, CP 2011, élèves en situation de handicap (nés en 2005 et 2010)</a:t>
          </a:r>
          <a:endParaRPr lang="fr-FR" sz="900" dirty="0"/>
        </a:p>
      </dgm:t>
    </dgm:pt>
    <dgm:pt modelId="{F51074A3-BFD1-4740-8037-3236F23DAC16}" type="parTrans" cxnId="{F87210C3-08D3-BF42-BA69-7475335710C4}">
      <dgm:prSet/>
      <dgm:spPr/>
      <dgm:t>
        <a:bodyPr/>
        <a:lstStyle/>
        <a:p>
          <a:endParaRPr lang="fr-FR" sz="1200"/>
        </a:p>
      </dgm:t>
    </dgm:pt>
    <dgm:pt modelId="{A215D50C-EFB5-D640-A5D7-E22C5BE1D089}" type="sibTrans" cxnId="{F87210C3-08D3-BF42-BA69-7475335710C4}">
      <dgm:prSet/>
      <dgm:spPr/>
      <dgm:t>
        <a:bodyPr/>
        <a:lstStyle/>
        <a:p>
          <a:endParaRPr lang="fr-FR" sz="1200"/>
        </a:p>
      </dgm:t>
    </dgm:pt>
    <dgm:pt modelId="{5E91CEA6-A32C-414A-B06D-F1277EB64293}">
      <dgm:prSet custT="1"/>
      <dgm:spPr/>
      <dgm:t>
        <a:bodyPr/>
        <a:lstStyle/>
        <a:p>
          <a:pPr rtl="0"/>
          <a:r>
            <a:rPr lang="fr-FR" sz="700" dirty="0" smtClean="0"/>
            <a:t>Disciplinaire et </a:t>
          </a:r>
          <a:r>
            <a:rPr lang="fr-FR" sz="700" dirty="0" err="1" smtClean="0"/>
            <a:t>socio-cognitif</a:t>
          </a:r>
          <a:endParaRPr lang="fr-FR" sz="700" dirty="0"/>
        </a:p>
      </dgm:t>
    </dgm:pt>
    <dgm:pt modelId="{555BA635-0FB1-2E47-BEFB-5F1B38C1DE7F}" type="parTrans" cxnId="{5133D296-8D46-464C-952F-4025CB3164B2}">
      <dgm:prSet/>
      <dgm:spPr/>
      <dgm:t>
        <a:bodyPr/>
        <a:lstStyle/>
        <a:p>
          <a:endParaRPr lang="fr-FR" sz="1200"/>
        </a:p>
      </dgm:t>
    </dgm:pt>
    <dgm:pt modelId="{B4C6E1AE-B5FF-484A-90C1-2613D2DA8A59}" type="sibTrans" cxnId="{5133D296-8D46-464C-952F-4025CB3164B2}">
      <dgm:prSet/>
      <dgm:spPr/>
      <dgm:t>
        <a:bodyPr/>
        <a:lstStyle/>
        <a:p>
          <a:endParaRPr lang="fr-FR" sz="1200"/>
        </a:p>
      </dgm:t>
    </dgm:pt>
    <dgm:pt modelId="{37BCF8F8-9677-044D-9836-C31090880831}">
      <dgm:prSet custT="1"/>
      <dgm:spPr/>
      <dgm:t>
        <a:bodyPr/>
        <a:lstStyle/>
        <a:p>
          <a:pPr rtl="0"/>
          <a:r>
            <a:rPr lang="fr-FR" sz="1200" b="1" dirty="0" smtClean="0"/>
            <a:t>Socle commun</a:t>
          </a:r>
          <a:endParaRPr lang="fr-FR" sz="1200" b="1" dirty="0"/>
        </a:p>
      </dgm:t>
    </dgm:pt>
    <dgm:pt modelId="{05ACCEBE-B78A-4148-9B06-D21832515BC9}" type="parTrans" cxnId="{9DDE70D3-46C0-3245-BA21-7C2673E71608}">
      <dgm:prSet/>
      <dgm:spPr/>
      <dgm:t>
        <a:bodyPr/>
        <a:lstStyle/>
        <a:p>
          <a:endParaRPr lang="fr-FR" sz="1200"/>
        </a:p>
      </dgm:t>
    </dgm:pt>
    <dgm:pt modelId="{982015BA-E4B8-7449-BC5E-46FC67E79191}" type="sibTrans" cxnId="{9DDE70D3-46C0-3245-BA21-7C2673E71608}">
      <dgm:prSet/>
      <dgm:spPr/>
      <dgm:t>
        <a:bodyPr/>
        <a:lstStyle/>
        <a:p>
          <a:endParaRPr lang="fr-FR" sz="1200"/>
        </a:p>
      </dgm:t>
    </dgm:pt>
    <dgm:pt modelId="{02D59A3D-9BF2-0444-BC47-375A344540FA}">
      <dgm:prSet custT="1"/>
      <dgm:spPr/>
      <dgm:t>
        <a:bodyPr/>
        <a:lstStyle/>
        <a:p>
          <a:pPr rtl="0"/>
          <a:r>
            <a:rPr lang="fr-FR" sz="700" dirty="0" smtClean="0"/>
            <a:t>Evaluation des </a:t>
          </a:r>
          <a:r>
            <a:rPr lang="fr-FR" sz="700" b="1" dirty="0" smtClean="0"/>
            <a:t>compétences</a:t>
          </a:r>
          <a:r>
            <a:rPr lang="fr-FR" sz="700" dirty="0" smtClean="0"/>
            <a:t> et des connaissances</a:t>
          </a:r>
          <a:endParaRPr lang="fr-FR" sz="700" dirty="0"/>
        </a:p>
      </dgm:t>
    </dgm:pt>
    <dgm:pt modelId="{F0E702D8-0ECB-384E-A32C-64F7047C79AB}" type="parTrans" cxnId="{C4DC085D-BFC3-6349-A1FC-EED9FC462494}">
      <dgm:prSet/>
      <dgm:spPr/>
      <dgm:t>
        <a:bodyPr/>
        <a:lstStyle/>
        <a:p>
          <a:endParaRPr lang="fr-FR" sz="1200"/>
        </a:p>
      </dgm:t>
    </dgm:pt>
    <dgm:pt modelId="{67622C66-87D7-0A40-ADC6-BBDDF637F38F}" type="sibTrans" cxnId="{C4DC085D-BFC3-6349-A1FC-EED9FC462494}">
      <dgm:prSet/>
      <dgm:spPr/>
      <dgm:t>
        <a:bodyPr/>
        <a:lstStyle/>
        <a:p>
          <a:endParaRPr lang="fr-FR" sz="1200"/>
        </a:p>
      </dgm:t>
    </dgm:pt>
    <dgm:pt modelId="{2CC30A60-3390-DE4A-9C40-315E9D4DAE47}">
      <dgm:prSet custT="1"/>
      <dgm:spPr/>
      <dgm:t>
        <a:bodyPr/>
        <a:lstStyle/>
        <a:p>
          <a:pPr rtl="0"/>
          <a:r>
            <a:rPr lang="fr-FR" sz="700" dirty="0" smtClean="0"/>
            <a:t>CE2, 6</a:t>
          </a:r>
          <a:r>
            <a:rPr lang="fr-FR" sz="700" baseline="30000" dirty="0" smtClean="0"/>
            <a:t>ème</a:t>
          </a:r>
          <a:r>
            <a:rPr lang="fr-FR" sz="700" dirty="0" smtClean="0"/>
            <a:t>, 3</a:t>
          </a:r>
          <a:r>
            <a:rPr lang="fr-FR" sz="700" baseline="30000" dirty="0" smtClean="0"/>
            <a:t>ème</a:t>
          </a:r>
          <a:endParaRPr lang="fr-FR" sz="700" dirty="0"/>
        </a:p>
      </dgm:t>
    </dgm:pt>
    <dgm:pt modelId="{3A45FAB2-30E7-154C-95E1-2DD38149CC2E}" type="parTrans" cxnId="{41FF78AB-14ED-6B4F-97D8-DEE66F99A4C4}">
      <dgm:prSet/>
      <dgm:spPr/>
      <dgm:t>
        <a:bodyPr/>
        <a:lstStyle/>
        <a:p>
          <a:endParaRPr lang="fr-FR" sz="1200"/>
        </a:p>
      </dgm:t>
    </dgm:pt>
    <dgm:pt modelId="{090517A9-7261-594D-A192-56FBC1889F1B}" type="sibTrans" cxnId="{41FF78AB-14ED-6B4F-97D8-DEE66F99A4C4}">
      <dgm:prSet/>
      <dgm:spPr/>
      <dgm:t>
        <a:bodyPr/>
        <a:lstStyle/>
        <a:p>
          <a:endParaRPr lang="fr-FR" sz="1200"/>
        </a:p>
      </dgm:t>
    </dgm:pt>
    <dgm:pt modelId="{EBBEFD34-3233-9C43-A8C0-6417B9A6FF8C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Compétences du socle commun,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Dimensions </a:t>
          </a:r>
          <a:r>
            <a:rPr lang="fr-FR" sz="700" dirty="0" err="1" smtClean="0"/>
            <a:t>socio-cognitives</a:t>
          </a:r>
          <a:r>
            <a:rPr lang="fr-FR" sz="700" dirty="0" smtClean="0"/>
            <a:t>,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Compétences du XXIème siècle (4C)</a:t>
          </a:r>
          <a:endParaRPr lang="fr-FR" sz="700" dirty="0"/>
        </a:p>
      </dgm:t>
    </dgm:pt>
    <dgm:pt modelId="{19EBD544-0C3C-BF47-B108-1F9D402D6F82}" type="parTrans" cxnId="{EB754607-6A65-1244-A875-960B49CA4794}">
      <dgm:prSet/>
      <dgm:spPr/>
      <dgm:t>
        <a:bodyPr/>
        <a:lstStyle/>
        <a:p>
          <a:endParaRPr lang="fr-FR" sz="1200"/>
        </a:p>
      </dgm:t>
    </dgm:pt>
    <dgm:pt modelId="{E61E56F6-8A51-4947-B6CF-8D1D4B858C1F}" type="sibTrans" cxnId="{EB754607-6A65-1244-A875-960B49CA4794}">
      <dgm:prSet/>
      <dgm:spPr/>
      <dgm:t>
        <a:bodyPr/>
        <a:lstStyle/>
        <a:p>
          <a:endParaRPr lang="fr-FR" sz="1200"/>
        </a:p>
      </dgm:t>
    </dgm:pt>
    <dgm:pt modelId="{B7D92389-3876-D243-8465-E10DCC22E387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Maîtrise de la langue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Langues vivantes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Histoire-Géographie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Sciences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- Mathématiques</a:t>
          </a:r>
          <a:endParaRPr lang="fr-FR" sz="700" dirty="0"/>
        </a:p>
      </dgm:t>
    </dgm:pt>
    <dgm:pt modelId="{7DAB9590-C274-AF48-AA88-D0F5F1246050}" type="sibTrans" cxnId="{4BBBCC85-0E71-3F49-9E42-7ED889DF309E}">
      <dgm:prSet/>
      <dgm:spPr/>
      <dgm:t>
        <a:bodyPr/>
        <a:lstStyle/>
        <a:p>
          <a:endParaRPr lang="fr-FR" sz="1200"/>
        </a:p>
      </dgm:t>
    </dgm:pt>
    <dgm:pt modelId="{E695FDD5-3A3C-A347-BB2A-C649DF468B32}" type="parTrans" cxnId="{4BBBCC85-0E71-3F49-9E42-7ED889DF309E}">
      <dgm:prSet/>
      <dgm:spPr/>
      <dgm:t>
        <a:bodyPr/>
        <a:lstStyle/>
        <a:p>
          <a:endParaRPr lang="fr-FR" sz="1200"/>
        </a:p>
      </dgm:t>
    </dgm:pt>
    <dgm:pt modelId="{B69D1633-272F-704B-8972-3D0B8971A934}">
      <dgm:prSet custT="1"/>
      <dgm:spPr/>
      <dgm:t>
        <a:bodyPr/>
        <a:lstStyle/>
        <a:p>
          <a:pPr rtl="0"/>
          <a:r>
            <a:rPr lang="fr-FR" sz="1050" b="1" dirty="0" smtClean="0"/>
            <a:t>Evaluation de politiques éducatives</a:t>
          </a:r>
          <a:endParaRPr lang="fr-FR" sz="1050" b="1" dirty="0"/>
        </a:p>
      </dgm:t>
    </dgm:pt>
    <dgm:pt modelId="{1001B738-A2F5-D549-B7B4-665383FF80C2}" type="parTrans" cxnId="{21891182-F5FF-DD4E-B63B-6296AA3D9C83}">
      <dgm:prSet/>
      <dgm:spPr/>
      <dgm:t>
        <a:bodyPr/>
        <a:lstStyle/>
        <a:p>
          <a:endParaRPr lang="fr-FR" sz="1600"/>
        </a:p>
      </dgm:t>
    </dgm:pt>
    <dgm:pt modelId="{56B4A101-592C-804D-9D2E-2322342DA040}" type="sibTrans" cxnId="{21891182-F5FF-DD4E-B63B-6296AA3D9C83}">
      <dgm:prSet/>
      <dgm:spPr/>
      <dgm:t>
        <a:bodyPr/>
        <a:lstStyle/>
        <a:p>
          <a:endParaRPr lang="fr-FR" sz="1600"/>
        </a:p>
      </dgm:t>
    </dgm:pt>
    <dgm:pt modelId="{58ACF692-6068-E442-8D94-0026483F4463}">
      <dgm:prSet custT="1"/>
      <dgm:spPr/>
      <dgm:t>
        <a:bodyPr/>
        <a:lstStyle/>
        <a:p>
          <a:pPr algn="l" rtl="0"/>
          <a:r>
            <a:rPr lang="fr-FR" sz="700" dirty="0" smtClean="0"/>
            <a:t>2017 : évaluation de la politique de réduction de la taille des classes de CP en REP+</a:t>
          </a:r>
          <a:endParaRPr lang="fr-FR" sz="700" dirty="0"/>
        </a:p>
      </dgm:t>
    </dgm:pt>
    <dgm:pt modelId="{4156673D-472D-E24F-933F-A876B2466E53}" type="parTrans" cxnId="{AEFA76CF-C186-AD42-8D1C-48F217F0752B}">
      <dgm:prSet/>
      <dgm:spPr/>
      <dgm:t>
        <a:bodyPr/>
        <a:lstStyle/>
        <a:p>
          <a:endParaRPr lang="fr-FR" sz="1600"/>
        </a:p>
      </dgm:t>
    </dgm:pt>
    <dgm:pt modelId="{B52B5E58-00DC-2A48-8336-400130794873}" type="sibTrans" cxnId="{AEFA76CF-C186-AD42-8D1C-48F217F0752B}">
      <dgm:prSet/>
      <dgm:spPr/>
      <dgm:t>
        <a:bodyPr/>
        <a:lstStyle/>
        <a:p>
          <a:endParaRPr lang="fr-FR" sz="1600"/>
        </a:p>
      </dgm:t>
    </dgm:pt>
    <dgm:pt modelId="{C56AF14F-8D96-E14A-BBF1-C3CC098811A6}" type="pres">
      <dgm:prSet presAssocID="{EEECB496-12E8-8E4A-BEA9-8C3A86B144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5514D91-3C28-1F43-9539-D91807149122}" type="pres">
      <dgm:prSet presAssocID="{291A2601-E608-9A40-AEAF-DEC0371BF08A}" presName="root" presStyleCnt="0"/>
      <dgm:spPr/>
    </dgm:pt>
    <dgm:pt modelId="{A94BFE8F-D83A-B143-B376-6AC257330B23}" type="pres">
      <dgm:prSet presAssocID="{291A2601-E608-9A40-AEAF-DEC0371BF08A}" presName="rootComposite" presStyleCnt="0"/>
      <dgm:spPr/>
    </dgm:pt>
    <dgm:pt modelId="{46E86168-5560-5A44-80F8-E7BED6E8C632}" type="pres">
      <dgm:prSet presAssocID="{291A2601-E608-9A40-AEAF-DEC0371BF08A}" presName="rootText" presStyleLbl="node1" presStyleIdx="0" presStyleCnt="4" custScaleY="95048"/>
      <dgm:spPr/>
      <dgm:t>
        <a:bodyPr/>
        <a:lstStyle/>
        <a:p>
          <a:endParaRPr lang="fr-FR"/>
        </a:p>
      </dgm:t>
    </dgm:pt>
    <dgm:pt modelId="{925CFBA2-A7A3-4C41-AE76-134EDA3A5BD9}" type="pres">
      <dgm:prSet presAssocID="{291A2601-E608-9A40-AEAF-DEC0371BF08A}" presName="rootConnector" presStyleLbl="node1" presStyleIdx="0" presStyleCnt="4"/>
      <dgm:spPr/>
      <dgm:t>
        <a:bodyPr/>
        <a:lstStyle/>
        <a:p>
          <a:endParaRPr lang="fr-FR"/>
        </a:p>
      </dgm:t>
    </dgm:pt>
    <dgm:pt modelId="{EBB67F92-14D8-9748-B984-CC774DCE103D}" type="pres">
      <dgm:prSet presAssocID="{291A2601-E608-9A40-AEAF-DEC0371BF08A}" presName="childShape" presStyleCnt="0"/>
      <dgm:spPr/>
    </dgm:pt>
    <dgm:pt modelId="{7E62B588-3C1D-E347-8FA7-616C8A742E44}" type="pres">
      <dgm:prSet presAssocID="{04345654-4AB2-514A-81C7-872D5A26B2A5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13634A98-21D4-9C46-B74B-B525332B3883}" type="pres">
      <dgm:prSet presAssocID="{7ED35F22-BA91-E34C-AB15-F746E44E088C}" presName="childText" presStyleLbl="bgAcc1" presStyleIdx="0" presStyleCnt="10" custScaleX="1387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14D3E-EA24-D94C-B8B5-7B73EFAB7BF6}" type="pres">
      <dgm:prSet presAssocID="{3345173A-C30A-D344-8996-FD88A1231CD2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A898B5A2-285D-374C-9612-C2E7CC34052F}" type="pres">
      <dgm:prSet presAssocID="{1653442B-34D4-1449-A817-5CE3A532A372}" presName="childText" presStyleLbl="bgAcc1" presStyleIdx="1" presStyleCnt="10" custScaleX="129010" custScaleY="39192" custLinFactNeighborX="678" custLinFactNeighborY="4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8C93F-792F-3049-9271-EA7FD0B492EC}" type="pres">
      <dgm:prSet presAssocID="{E695FDD5-3A3C-A347-BB2A-C649DF468B32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070CCABB-C380-7341-A9FD-0938D9D8D8EA}" type="pres">
      <dgm:prSet presAssocID="{B7D92389-3876-D243-8465-E10DCC22E387}" presName="childText" presStyleLbl="bgAcc1" presStyleIdx="2" presStyleCnt="10" custScaleX="136981" custScaleY="1775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612F54-C1E6-AF4D-AA76-27BFBCD236F7}" type="pres">
      <dgm:prSet presAssocID="{37BCF8F8-9677-044D-9836-C31090880831}" presName="root" presStyleCnt="0"/>
      <dgm:spPr/>
    </dgm:pt>
    <dgm:pt modelId="{867D8A9F-52BD-9A4A-B594-24F740A5A0A2}" type="pres">
      <dgm:prSet presAssocID="{37BCF8F8-9677-044D-9836-C31090880831}" presName="rootComposite" presStyleCnt="0"/>
      <dgm:spPr/>
    </dgm:pt>
    <dgm:pt modelId="{CDB17F24-C3D4-8A45-9A24-4699789FFA8B}" type="pres">
      <dgm:prSet presAssocID="{37BCF8F8-9677-044D-9836-C31090880831}" presName="rootText" presStyleLbl="node1" presStyleIdx="1" presStyleCnt="4" custScaleY="95048"/>
      <dgm:spPr/>
      <dgm:t>
        <a:bodyPr/>
        <a:lstStyle/>
        <a:p>
          <a:endParaRPr lang="fr-FR"/>
        </a:p>
      </dgm:t>
    </dgm:pt>
    <dgm:pt modelId="{25C3CFE6-DE19-BF43-8387-F09F7DC14BF0}" type="pres">
      <dgm:prSet presAssocID="{37BCF8F8-9677-044D-9836-C31090880831}" presName="rootConnector" presStyleLbl="node1" presStyleIdx="1" presStyleCnt="4"/>
      <dgm:spPr/>
      <dgm:t>
        <a:bodyPr/>
        <a:lstStyle/>
        <a:p>
          <a:endParaRPr lang="fr-FR"/>
        </a:p>
      </dgm:t>
    </dgm:pt>
    <dgm:pt modelId="{B9A1A4A9-4E4F-3049-A510-480D70767A61}" type="pres">
      <dgm:prSet presAssocID="{37BCF8F8-9677-044D-9836-C31090880831}" presName="childShape" presStyleCnt="0"/>
      <dgm:spPr/>
    </dgm:pt>
    <dgm:pt modelId="{6C2E12B0-CD98-9F48-9F0A-6E96732E4C9B}" type="pres">
      <dgm:prSet presAssocID="{F0E702D8-0ECB-384E-A32C-64F7047C79AB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FA2A2E92-B26C-604F-834E-68F6B47F0B62}" type="pres">
      <dgm:prSet presAssocID="{02D59A3D-9BF2-0444-BC47-375A344540FA}" presName="childText" presStyleLbl="bgAcc1" presStyleIdx="3" presStyleCnt="10" custScaleX="1272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A9D59-74C3-4648-8D87-E5F562061498}" type="pres">
      <dgm:prSet presAssocID="{3A45FAB2-30E7-154C-95E1-2DD38149CC2E}" presName="Name13" presStyleLbl="parChTrans1D2" presStyleIdx="4" presStyleCnt="10"/>
      <dgm:spPr/>
      <dgm:t>
        <a:bodyPr/>
        <a:lstStyle/>
        <a:p>
          <a:endParaRPr lang="fr-FR"/>
        </a:p>
      </dgm:t>
    </dgm:pt>
    <dgm:pt modelId="{81B4B2A1-448B-D244-B8A4-C0D692F4703C}" type="pres">
      <dgm:prSet presAssocID="{2CC30A60-3390-DE4A-9C40-315E9D4DAE47}" presName="childText" presStyleLbl="bgAcc1" presStyleIdx="4" presStyleCnt="10" custScaleX="127545" custScaleY="35982" custLinFactNeighborY="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4FC18-FAEC-DE49-ADC7-0E0BCB4A7F5D}" type="pres">
      <dgm:prSet presAssocID="{19EBD544-0C3C-BF47-B108-1F9D402D6F82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D7BA432D-BF91-9440-BD6A-D400E9118CC6}" type="pres">
      <dgm:prSet presAssocID="{EBBEFD34-3233-9C43-A8C0-6417B9A6FF8C}" presName="childText" presStyleLbl="bgAcc1" presStyleIdx="5" presStyleCnt="10" custScaleX="127545" custScaleY="1904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38C49-4B4B-8F42-8678-964517D9840A}" type="pres">
      <dgm:prSet presAssocID="{A98B5D2C-4B6C-9D4E-B09E-42393C53F140}" presName="root" presStyleCnt="0"/>
      <dgm:spPr/>
    </dgm:pt>
    <dgm:pt modelId="{4C7734BE-3938-724C-BD16-F94BFD5FB4EA}" type="pres">
      <dgm:prSet presAssocID="{A98B5D2C-4B6C-9D4E-B09E-42393C53F140}" presName="rootComposite" presStyleCnt="0"/>
      <dgm:spPr/>
    </dgm:pt>
    <dgm:pt modelId="{CF2E0BD3-B33E-F344-ADA7-6C89C57A12C0}" type="pres">
      <dgm:prSet presAssocID="{A98B5D2C-4B6C-9D4E-B09E-42393C53F140}" presName="rootText" presStyleLbl="node1" presStyleIdx="2" presStyleCnt="4" custScaleY="95048"/>
      <dgm:spPr/>
      <dgm:t>
        <a:bodyPr/>
        <a:lstStyle/>
        <a:p>
          <a:endParaRPr lang="fr-FR"/>
        </a:p>
      </dgm:t>
    </dgm:pt>
    <dgm:pt modelId="{FD298C0C-F90B-1A45-B371-52D857D52481}" type="pres">
      <dgm:prSet presAssocID="{A98B5D2C-4B6C-9D4E-B09E-42393C53F140}" presName="rootConnector" presStyleLbl="node1" presStyleIdx="2" presStyleCnt="4"/>
      <dgm:spPr/>
      <dgm:t>
        <a:bodyPr/>
        <a:lstStyle/>
        <a:p>
          <a:endParaRPr lang="fr-FR"/>
        </a:p>
      </dgm:t>
    </dgm:pt>
    <dgm:pt modelId="{037918A7-C706-8743-93F3-FB7B65E11A1E}" type="pres">
      <dgm:prSet presAssocID="{A98B5D2C-4B6C-9D4E-B09E-42393C53F140}" presName="childShape" presStyleCnt="0"/>
      <dgm:spPr/>
    </dgm:pt>
    <dgm:pt modelId="{A203B468-B042-EF4B-8C4B-D7E39EBEE0B8}" type="pres">
      <dgm:prSet presAssocID="{3B08351C-2375-744A-9CF3-851323B951F5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7BF6B331-E842-9A44-9A09-A8D43ABB5B0B}" type="pres">
      <dgm:prSet presAssocID="{889E8F8B-CB67-224A-9818-73BFDBCA5721}" presName="childText" presStyleLbl="bgAcc1" presStyleIdx="6" presStyleCnt="10" custScaleX="1591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5099EA-FF59-D648-9080-A3D8EFE192A7}" type="pres">
      <dgm:prSet presAssocID="{F51074A3-BFD1-4740-8037-3236F23DAC16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0F672EB9-BDE9-A942-AB24-E798376E7874}" type="pres">
      <dgm:prSet presAssocID="{4A0290FA-9F65-494E-8FE7-6CDB86A93E07}" presName="childText" presStyleLbl="bgAcc1" presStyleIdx="7" presStyleCnt="10" custScaleX="159120" custScaleY="754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5C8930-7B18-274B-AEC3-10F0CA06B751}" type="pres">
      <dgm:prSet presAssocID="{555BA635-0FB1-2E47-BEFB-5F1B38C1DE7F}" presName="Name13" presStyleLbl="parChTrans1D2" presStyleIdx="8" presStyleCnt="10"/>
      <dgm:spPr/>
      <dgm:t>
        <a:bodyPr/>
        <a:lstStyle/>
        <a:p>
          <a:endParaRPr lang="fr-FR"/>
        </a:p>
      </dgm:t>
    </dgm:pt>
    <dgm:pt modelId="{6B8BD5FD-C757-C84E-A42A-03079AD2D1FA}" type="pres">
      <dgm:prSet presAssocID="{5E91CEA6-A32C-414A-B06D-F1277EB64293}" presName="childText" presStyleLbl="bgAcc1" presStyleIdx="8" presStyleCnt="10" custScaleX="159120" custScaleY="637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705683-FB67-F34A-AB43-1C543A5A014C}" type="pres">
      <dgm:prSet presAssocID="{B69D1633-272F-704B-8972-3D0B8971A934}" presName="root" presStyleCnt="0"/>
      <dgm:spPr/>
    </dgm:pt>
    <dgm:pt modelId="{969A712F-6D87-2D48-A110-2B8BA908D194}" type="pres">
      <dgm:prSet presAssocID="{B69D1633-272F-704B-8972-3D0B8971A934}" presName="rootComposite" presStyleCnt="0"/>
      <dgm:spPr/>
    </dgm:pt>
    <dgm:pt modelId="{DD89BC6B-495E-4245-9DCD-651F73E5FDD1}" type="pres">
      <dgm:prSet presAssocID="{B69D1633-272F-704B-8972-3D0B8971A934}" presName="rootText" presStyleLbl="node1" presStyleIdx="3" presStyleCnt="4" custScaleX="133583"/>
      <dgm:spPr/>
      <dgm:t>
        <a:bodyPr/>
        <a:lstStyle/>
        <a:p>
          <a:endParaRPr lang="fr-FR"/>
        </a:p>
      </dgm:t>
    </dgm:pt>
    <dgm:pt modelId="{FFCF87FD-3504-FC4D-9553-DBB4A4B02CD5}" type="pres">
      <dgm:prSet presAssocID="{B69D1633-272F-704B-8972-3D0B8971A934}" presName="rootConnector" presStyleLbl="node1" presStyleIdx="3" presStyleCnt="4"/>
      <dgm:spPr/>
      <dgm:t>
        <a:bodyPr/>
        <a:lstStyle/>
        <a:p>
          <a:endParaRPr lang="fr-FR"/>
        </a:p>
      </dgm:t>
    </dgm:pt>
    <dgm:pt modelId="{B6BF1580-723D-684D-9EB5-269814B89E26}" type="pres">
      <dgm:prSet presAssocID="{B69D1633-272F-704B-8972-3D0B8971A934}" presName="childShape" presStyleCnt="0"/>
      <dgm:spPr/>
    </dgm:pt>
    <dgm:pt modelId="{B4DAB05B-0D9F-0F40-9C0C-E9F7E5A0BA82}" type="pres">
      <dgm:prSet presAssocID="{4156673D-472D-E24F-933F-A876B2466E53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8697BE07-1D73-634A-BA9E-FEA897AA60CF}" type="pres">
      <dgm:prSet presAssocID="{58ACF692-6068-E442-8D94-0026483F4463}" presName="childText" presStyleLbl="bgAcc1" presStyleIdx="9" presStyleCnt="10" custScaleY="195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9C4379-F091-429B-BBEF-CB59EDB7B4DF}" type="presOf" srcId="{2CC30A60-3390-DE4A-9C40-315E9D4DAE47}" destId="{81B4B2A1-448B-D244-B8A4-C0D692F4703C}" srcOrd="0" destOrd="0" presId="urn:microsoft.com/office/officeart/2005/8/layout/hierarchy3"/>
    <dgm:cxn modelId="{EF3D12D9-80DF-411C-9080-3B5DBD13668B}" type="presOf" srcId="{291A2601-E608-9A40-AEAF-DEC0371BF08A}" destId="{46E86168-5560-5A44-80F8-E7BED6E8C632}" srcOrd="0" destOrd="0" presId="urn:microsoft.com/office/officeart/2005/8/layout/hierarchy3"/>
    <dgm:cxn modelId="{A4D4B24A-D200-450E-A4AA-C5FA61779554}" type="presOf" srcId="{3A45FAB2-30E7-154C-95E1-2DD38149CC2E}" destId="{E3CA9D59-74C3-4648-8D87-E5F562061498}" srcOrd="0" destOrd="0" presId="urn:microsoft.com/office/officeart/2005/8/layout/hierarchy3"/>
    <dgm:cxn modelId="{6C832B08-075E-4D35-B96C-1BFF7E12DB83}" type="presOf" srcId="{04345654-4AB2-514A-81C7-872D5A26B2A5}" destId="{7E62B588-3C1D-E347-8FA7-616C8A742E44}" srcOrd="0" destOrd="0" presId="urn:microsoft.com/office/officeart/2005/8/layout/hierarchy3"/>
    <dgm:cxn modelId="{EB754607-6A65-1244-A875-960B49CA4794}" srcId="{37BCF8F8-9677-044D-9836-C31090880831}" destId="{EBBEFD34-3233-9C43-A8C0-6417B9A6FF8C}" srcOrd="2" destOrd="0" parTransId="{19EBD544-0C3C-BF47-B108-1F9D402D6F82}" sibTransId="{E61E56F6-8A51-4947-B6CF-8D1D4B858C1F}"/>
    <dgm:cxn modelId="{21891182-F5FF-DD4E-B63B-6296AA3D9C83}" srcId="{EEECB496-12E8-8E4A-BEA9-8C3A86B144CD}" destId="{B69D1633-272F-704B-8972-3D0B8971A934}" srcOrd="3" destOrd="0" parTransId="{1001B738-A2F5-D549-B7B4-665383FF80C2}" sibTransId="{56B4A101-592C-804D-9D2E-2322342DA040}"/>
    <dgm:cxn modelId="{4BBBCC85-0E71-3F49-9E42-7ED889DF309E}" srcId="{291A2601-E608-9A40-AEAF-DEC0371BF08A}" destId="{B7D92389-3876-D243-8465-E10DCC22E387}" srcOrd="2" destOrd="0" parTransId="{E695FDD5-3A3C-A347-BB2A-C649DF468B32}" sibTransId="{7DAB9590-C274-AF48-AA88-D0F5F1246050}"/>
    <dgm:cxn modelId="{A32B5FC8-E617-44D5-ADA5-4E9DBA21E80A}" type="presOf" srcId="{B7D92389-3876-D243-8465-E10DCC22E387}" destId="{070CCABB-C380-7341-A9FD-0938D9D8D8EA}" srcOrd="0" destOrd="0" presId="urn:microsoft.com/office/officeart/2005/8/layout/hierarchy3"/>
    <dgm:cxn modelId="{D9DF3408-4C36-44A0-B7EE-E4BFCD75BBFA}" type="presOf" srcId="{58ACF692-6068-E442-8D94-0026483F4463}" destId="{8697BE07-1D73-634A-BA9E-FEA897AA60CF}" srcOrd="0" destOrd="0" presId="urn:microsoft.com/office/officeart/2005/8/layout/hierarchy3"/>
    <dgm:cxn modelId="{1DB36682-B783-4984-A19C-B78EF65F2A85}" type="presOf" srcId="{37BCF8F8-9677-044D-9836-C31090880831}" destId="{25C3CFE6-DE19-BF43-8387-F09F7DC14BF0}" srcOrd="1" destOrd="0" presId="urn:microsoft.com/office/officeart/2005/8/layout/hierarchy3"/>
    <dgm:cxn modelId="{F81F834B-BE08-6840-B519-2B3710A3474F}" srcId="{EEECB496-12E8-8E4A-BEA9-8C3A86B144CD}" destId="{A98B5D2C-4B6C-9D4E-B09E-42393C53F140}" srcOrd="2" destOrd="0" parTransId="{02364AC9-960C-D147-B903-B9D1A91C671D}" sibTransId="{25095D33-18C6-6443-83CA-6E04D50EE5B8}"/>
    <dgm:cxn modelId="{A7C189D2-CFDD-4A0B-A22F-7F955BD58E9B}" type="presOf" srcId="{4156673D-472D-E24F-933F-A876B2466E53}" destId="{B4DAB05B-0D9F-0F40-9C0C-E9F7E5A0BA82}" srcOrd="0" destOrd="0" presId="urn:microsoft.com/office/officeart/2005/8/layout/hierarchy3"/>
    <dgm:cxn modelId="{78536C7E-0735-40F7-8298-F7C1B577F7FA}" type="presOf" srcId="{19EBD544-0C3C-BF47-B108-1F9D402D6F82}" destId="{2044FC18-FAEC-DE49-ADC7-0E0BCB4A7F5D}" srcOrd="0" destOrd="0" presId="urn:microsoft.com/office/officeart/2005/8/layout/hierarchy3"/>
    <dgm:cxn modelId="{231936A4-3FE5-DA4B-B016-72937942E2A2}" srcId="{A98B5D2C-4B6C-9D4E-B09E-42393C53F140}" destId="{889E8F8B-CB67-224A-9818-73BFDBCA5721}" srcOrd="0" destOrd="0" parTransId="{3B08351C-2375-744A-9CF3-851323B951F5}" sibTransId="{C0CA15C0-7316-9240-857A-9A1E1617FFD7}"/>
    <dgm:cxn modelId="{EB6DCF99-4F05-411C-864A-64CCF6954D4D}" type="presOf" srcId="{3B08351C-2375-744A-9CF3-851323B951F5}" destId="{A203B468-B042-EF4B-8C4B-D7E39EBEE0B8}" srcOrd="0" destOrd="0" presId="urn:microsoft.com/office/officeart/2005/8/layout/hierarchy3"/>
    <dgm:cxn modelId="{AEFA76CF-C186-AD42-8D1C-48F217F0752B}" srcId="{B69D1633-272F-704B-8972-3D0B8971A934}" destId="{58ACF692-6068-E442-8D94-0026483F4463}" srcOrd="0" destOrd="0" parTransId="{4156673D-472D-E24F-933F-A876B2466E53}" sibTransId="{B52B5E58-00DC-2A48-8336-400130794873}"/>
    <dgm:cxn modelId="{36EE3685-B998-4C63-A277-AC9354AE5034}" type="presOf" srcId="{555BA635-0FB1-2E47-BEFB-5F1B38C1DE7F}" destId="{5F5C8930-7B18-274B-AEC3-10F0CA06B751}" srcOrd="0" destOrd="0" presId="urn:microsoft.com/office/officeart/2005/8/layout/hierarchy3"/>
    <dgm:cxn modelId="{129CD60C-3242-4212-9034-A3148F6E2010}" type="presOf" srcId="{EEECB496-12E8-8E4A-BEA9-8C3A86B144CD}" destId="{C56AF14F-8D96-E14A-BBF1-C3CC098811A6}" srcOrd="0" destOrd="0" presId="urn:microsoft.com/office/officeart/2005/8/layout/hierarchy3"/>
    <dgm:cxn modelId="{9AB36B6C-E53B-4436-9C7A-A3A0897AD889}" type="presOf" srcId="{889E8F8B-CB67-224A-9818-73BFDBCA5721}" destId="{7BF6B331-E842-9A44-9A09-A8D43ABB5B0B}" srcOrd="0" destOrd="0" presId="urn:microsoft.com/office/officeart/2005/8/layout/hierarchy3"/>
    <dgm:cxn modelId="{41FF78AB-14ED-6B4F-97D8-DEE66F99A4C4}" srcId="{37BCF8F8-9677-044D-9836-C31090880831}" destId="{2CC30A60-3390-DE4A-9C40-315E9D4DAE47}" srcOrd="1" destOrd="0" parTransId="{3A45FAB2-30E7-154C-95E1-2DD38149CC2E}" sibTransId="{090517A9-7261-594D-A192-56FBC1889F1B}"/>
    <dgm:cxn modelId="{8D85D7FC-B9A7-4448-BBA1-BC762BD5BA60}" srcId="{291A2601-E608-9A40-AEAF-DEC0371BF08A}" destId="{7ED35F22-BA91-E34C-AB15-F746E44E088C}" srcOrd="0" destOrd="0" parTransId="{04345654-4AB2-514A-81C7-872D5A26B2A5}" sibTransId="{C4B34489-B592-1449-A982-046197F6647A}"/>
    <dgm:cxn modelId="{9DDE70D3-46C0-3245-BA21-7C2673E71608}" srcId="{EEECB496-12E8-8E4A-BEA9-8C3A86B144CD}" destId="{37BCF8F8-9677-044D-9836-C31090880831}" srcOrd="1" destOrd="0" parTransId="{05ACCEBE-B78A-4148-9B06-D21832515BC9}" sibTransId="{982015BA-E4B8-7449-BC5E-46FC67E79191}"/>
    <dgm:cxn modelId="{5294334F-7A92-4FD9-B0D9-C91C7E8D77D9}" type="presOf" srcId="{4A0290FA-9F65-494E-8FE7-6CDB86A93E07}" destId="{0F672EB9-BDE9-A942-AB24-E798376E7874}" srcOrd="0" destOrd="0" presId="urn:microsoft.com/office/officeart/2005/8/layout/hierarchy3"/>
    <dgm:cxn modelId="{5A8EDE1A-314A-41BC-A8AC-9AE1B9C22CBC}" type="presOf" srcId="{3345173A-C30A-D344-8996-FD88A1231CD2}" destId="{2E814D3E-EA24-D94C-B8B5-7B73EFAB7BF6}" srcOrd="0" destOrd="0" presId="urn:microsoft.com/office/officeart/2005/8/layout/hierarchy3"/>
    <dgm:cxn modelId="{16C9369F-0706-4884-9DB0-047E0CAEC079}" type="presOf" srcId="{5E91CEA6-A32C-414A-B06D-F1277EB64293}" destId="{6B8BD5FD-C757-C84E-A42A-03079AD2D1FA}" srcOrd="0" destOrd="0" presId="urn:microsoft.com/office/officeart/2005/8/layout/hierarchy3"/>
    <dgm:cxn modelId="{6FBD756E-E93A-4625-B27D-98F7822B70EE}" type="presOf" srcId="{F0E702D8-0ECB-384E-A32C-64F7047C79AB}" destId="{6C2E12B0-CD98-9F48-9F0A-6E96732E4C9B}" srcOrd="0" destOrd="0" presId="urn:microsoft.com/office/officeart/2005/8/layout/hierarchy3"/>
    <dgm:cxn modelId="{9703D7A3-5D42-4B23-A3AD-541792B6C028}" type="presOf" srcId="{B69D1633-272F-704B-8972-3D0B8971A934}" destId="{DD89BC6B-495E-4245-9DCD-651F73E5FDD1}" srcOrd="0" destOrd="0" presId="urn:microsoft.com/office/officeart/2005/8/layout/hierarchy3"/>
    <dgm:cxn modelId="{F87210C3-08D3-BF42-BA69-7475335710C4}" srcId="{A98B5D2C-4B6C-9D4E-B09E-42393C53F140}" destId="{4A0290FA-9F65-494E-8FE7-6CDB86A93E07}" srcOrd="1" destOrd="0" parTransId="{F51074A3-BFD1-4740-8037-3236F23DAC16}" sibTransId="{A215D50C-EFB5-D640-A5D7-E22C5BE1D089}"/>
    <dgm:cxn modelId="{C4DC085D-BFC3-6349-A1FC-EED9FC462494}" srcId="{37BCF8F8-9677-044D-9836-C31090880831}" destId="{02D59A3D-9BF2-0444-BC47-375A344540FA}" srcOrd="0" destOrd="0" parTransId="{F0E702D8-0ECB-384E-A32C-64F7047C79AB}" sibTransId="{67622C66-87D7-0A40-ADC6-BBDDF637F38F}"/>
    <dgm:cxn modelId="{017D8512-196F-4062-A5E7-3B1C1525D23A}" type="presOf" srcId="{EBBEFD34-3233-9C43-A8C0-6417B9A6FF8C}" destId="{D7BA432D-BF91-9440-BD6A-D400E9118CC6}" srcOrd="0" destOrd="0" presId="urn:microsoft.com/office/officeart/2005/8/layout/hierarchy3"/>
    <dgm:cxn modelId="{75322403-81A6-44E6-BDA2-ECE17178117C}" type="presOf" srcId="{02D59A3D-9BF2-0444-BC47-375A344540FA}" destId="{FA2A2E92-B26C-604F-834E-68F6B47F0B62}" srcOrd="0" destOrd="0" presId="urn:microsoft.com/office/officeart/2005/8/layout/hierarchy3"/>
    <dgm:cxn modelId="{15E34EDB-6E43-440D-9996-6E1D05747392}" type="presOf" srcId="{B69D1633-272F-704B-8972-3D0B8971A934}" destId="{FFCF87FD-3504-FC4D-9553-DBB4A4B02CD5}" srcOrd="1" destOrd="0" presId="urn:microsoft.com/office/officeart/2005/8/layout/hierarchy3"/>
    <dgm:cxn modelId="{D2448B46-DB16-034C-9AA0-BAC6A060105C}" srcId="{EEECB496-12E8-8E4A-BEA9-8C3A86B144CD}" destId="{291A2601-E608-9A40-AEAF-DEC0371BF08A}" srcOrd="0" destOrd="0" parTransId="{3F245D01-073A-744B-8A51-2A5A386925C4}" sibTransId="{64CF66D9-2590-6B48-A883-8AD9E3B7B787}"/>
    <dgm:cxn modelId="{9EE49960-12CE-4B1C-8564-FEED31A6F1A0}" type="presOf" srcId="{37BCF8F8-9677-044D-9836-C31090880831}" destId="{CDB17F24-C3D4-8A45-9A24-4699789FFA8B}" srcOrd="0" destOrd="0" presId="urn:microsoft.com/office/officeart/2005/8/layout/hierarchy3"/>
    <dgm:cxn modelId="{97CEF66A-F345-4A08-8FBF-244F6E1636B9}" type="presOf" srcId="{1653442B-34D4-1449-A817-5CE3A532A372}" destId="{A898B5A2-285D-374C-9612-C2E7CC34052F}" srcOrd="0" destOrd="0" presId="urn:microsoft.com/office/officeart/2005/8/layout/hierarchy3"/>
    <dgm:cxn modelId="{B7B19CF2-CF6F-4A81-9E8F-A179FFCB24C7}" type="presOf" srcId="{7ED35F22-BA91-E34C-AB15-F746E44E088C}" destId="{13634A98-21D4-9C46-B74B-B525332B3883}" srcOrd="0" destOrd="0" presId="urn:microsoft.com/office/officeart/2005/8/layout/hierarchy3"/>
    <dgm:cxn modelId="{85093A66-96E2-40F4-AAAC-9709114CA0FE}" type="presOf" srcId="{F51074A3-BFD1-4740-8037-3236F23DAC16}" destId="{0F5099EA-FF59-D648-9080-A3D8EFE192A7}" srcOrd="0" destOrd="0" presId="urn:microsoft.com/office/officeart/2005/8/layout/hierarchy3"/>
    <dgm:cxn modelId="{19105DEE-E6AB-477E-B010-7383C1376613}" type="presOf" srcId="{291A2601-E608-9A40-AEAF-DEC0371BF08A}" destId="{925CFBA2-A7A3-4C41-AE76-134EDA3A5BD9}" srcOrd="1" destOrd="0" presId="urn:microsoft.com/office/officeart/2005/8/layout/hierarchy3"/>
    <dgm:cxn modelId="{A678555D-4D08-B74C-A9B8-DBED137C4179}" srcId="{291A2601-E608-9A40-AEAF-DEC0371BF08A}" destId="{1653442B-34D4-1449-A817-5CE3A532A372}" srcOrd="1" destOrd="0" parTransId="{3345173A-C30A-D344-8996-FD88A1231CD2}" sibTransId="{458BDAD7-52E7-F640-9AAA-3F7B3875CF08}"/>
    <dgm:cxn modelId="{6F38E2F8-481B-4857-B009-0E7EE6252FE2}" type="presOf" srcId="{A98B5D2C-4B6C-9D4E-B09E-42393C53F140}" destId="{FD298C0C-F90B-1A45-B371-52D857D52481}" srcOrd="1" destOrd="0" presId="urn:microsoft.com/office/officeart/2005/8/layout/hierarchy3"/>
    <dgm:cxn modelId="{5133D296-8D46-464C-952F-4025CB3164B2}" srcId="{A98B5D2C-4B6C-9D4E-B09E-42393C53F140}" destId="{5E91CEA6-A32C-414A-B06D-F1277EB64293}" srcOrd="2" destOrd="0" parTransId="{555BA635-0FB1-2E47-BEFB-5F1B38C1DE7F}" sibTransId="{B4C6E1AE-B5FF-484A-90C1-2613D2DA8A59}"/>
    <dgm:cxn modelId="{2FE87BAA-C636-497C-B254-B0BAA7233D91}" type="presOf" srcId="{A98B5D2C-4B6C-9D4E-B09E-42393C53F140}" destId="{CF2E0BD3-B33E-F344-ADA7-6C89C57A12C0}" srcOrd="0" destOrd="0" presId="urn:microsoft.com/office/officeart/2005/8/layout/hierarchy3"/>
    <dgm:cxn modelId="{E95C7173-B897-4E3B-8177-90747F65FE30}" type="presOf" srcId="{E695FDD5-3A3C-A347-BB2A-C649DF468B32}" destId="{7158C93F-792F-3049-9271-EA7FD0B492EC}" srcOrd="0" destOrd="0" presId="urn:microsoft.com/office/officeart/2005/8/layout/hierarchy3"/>
    <dgm:cxn modelId="{19FCA1A8-5AB4-4CB3-8CC1-148FADA140C9}" type="presParOf" srcId="{C56AF14F-8D96-E14A-BBF1-C3CC098811A6}" destId="{C5514D91-3C28-1F43-9539-D91807149122}" srcOrd="0" destOrd="0" presId="urn:microsoft.com/office/officeart/2005/8/layout/hierarchy3"/>
    <dgm:cxn modelId="{F3074DFD-D074-4F60-A0AA-1F052C8F0397}" type="presParOf" srcId="{C5514D91-3C28-1F43-9539-D91807149122}" destId="{A94BFE8F-D83A-B143-B376-6AC257330B23}" srcOrd="0" destOrd="0" presId="urn:microsoft.com/office/officeart/2005/8/layout/hierarchy3"/>
    <dgm:cxn modelId="{EABC4831-AA55-4ADF-BF6B-55D5391ACD9C}" type="presParOf" srcId="{A94BFE8F-D83A-B143-B376-6AC257330B23}" destId="{46E86168-5560-5A44-80F8-E7BED6E8C632}" srcOrd="0" destOrd="0" presId="urn:microsoft.com/office/officeart/2005/8/layout/hierarchy3"/>
    <dgm:cxn modelId="{A96128A7-46ED-4DDD-A0A4-2F400EC9FAC4}" type="presParOf" srcId="{A94BFE8F-D83A-B143-B376-6AC257330B23}" destId="{925CFBA2-A7A3-4C41-AE76-134EDA3A5BD9}" srcOrd="1" destOrd="0" presId="urn:microsoft.com/office/officeart/2005/8/layout/hierarchy3"/>
    <dgm:cxn modelId="{094889E9-B6D0-4926-A71E-061113165732}" type="presParOf" srcId="{C5514D91-3C28-1F43-9539-D91807149122}" destId="{EBB67F92-14D8-9748-B984-CC774DCE103D}" srcOrd="1" destOrd="0" presId="urn:microsoft.com/office/officeart/2005/8/layout/hierarchy3"/>
    <dgm:cxn modelId="{830BE139-B54E-4DF6-B421-49DB710667C3}" type="presParOf" srcId="{EBB67F92-14D8-9748-B984-CC774DCE103D}" destId="{7E62B588-3C1D-E347-8FA7-616C8A742E44}" srcOrd="0" destOrd="0" presId="urn:microsoft.com/office/officeart/2005/8/layout/hierarchy3"/>
    <dgm:cxn modelId="{6728BFA1-637D-47A3-8641-7753E0E401C0}" type="presParOf" srcId="{EBB67F92-14D8-9748-B984-CC774DCE103D}" destId="{13634A98-21D4-9C46-B74B-B525332B3883}" srcOrd="1" destOrd="0" presId="urn:microsoft.com/office/officeart/2005/8/layout/hierarchy3"/>
    <dgm:cxn modelId="{F8F4C4B3-F089-45BB-A319-F683213ED49E}" type="presParOf" srcId="{EBB67F92-14D8-9748-B984-CC774DCE103D}" destId="{2E814D3E-EA24-D94C-B8B5-7B73EFAB7BF6}" srcOrd="2" destOrd="0" presId="urn:microsoft.com/office/officeart/2005/8/layout/hierarchy3"/>
    <dgm:cxn modelId="{F1DCED3F-38B0-4286-B25C-DC58019C5665}" type="presParOf" srcId="{EBB67F92-14D8-9748-B984-CC774DCE103D}" destId="{A898B5A2-285D-374C-9612-C2E7CC34052F}" srcOrd="3" destOrd="0" presId="urn:microsoft.com/office/officeart/2005/8/layout/hierarchy3"/>
    <dgm:cxn modelId="{A07718A8-ABB1-4527-BDC5-96FFE141D7DE}" type="presParOf" srcId="{EBB67F92-14D8-9748-B984-CC774DCE103D}" destId="{7158C93F-792F-3049-9271-EA7FD0B492EC}" srcOrd="4" destOrd="0" presId="urn:microsoft.com/office/officeart/2005/8/layout/hierarchy3"/>
    <dgm:cxn modelId="{AD799447-102F-4BA1-8F12-8725F012BDCA}" type="presParOf" srcId="{EBB67F92-14D8-9748-B984-CC774DCE103D}" destId="{070CCABB-C380-7341-A9FD-0938D9D8D8EA}" srcOrd="5" destOrd="0" presId="urn:microsoft.com/office/officeart/2005/8/layout/hierarchy3"/>
    <dgm:cxn modelId="{9627E702-1420-43C2-A66D-F747015510C5}" type="presParOf" srcId="{C56AF14F-8D96-E14A-BBF1-C3CC098811A6}" destId="{C2612F54-C1E6-AF4D-AA76-27BFBCD236F7}" srcOrd="1" destOrd="0" presId="urn:microsoft.com/office/officeart/2005/8/layout/hierarchy3"/>
    <dgm:cxn modelId="{383EFD02-C0CE-4D4B-A08B-A1092469CDB0}" type="presParOf" srcId="{C2612F54-C1E6-AF4D-AA76-27BFBCD236F7}" destId="{867D8A9F-52BD-9A4A-B594-24F740A5A0A2}" srcOrd="0" destOrd="0" presId="urn:microsoft.com/office/officeart/2005/8/layout/hierarchy3"/>
    <dgm:cxn modelId="{531626CF-23AC-4F02-96BF-2F08FED39F34}" type="presParOf" srcId="{867D8A9F-52BD-9A4A-B594-24F740A5A0A2}" destId="{CDB17F24-C3D4-8A45-9A24-4699789FFA8B}" srcOrd="0" destOrd="0" presId="urn:microsoft.com/office/officeart/2005/8/layout/hierarchy3"/>
    <dgm:cxn modelId="{AF47F7A4-8FBA-4992-B417-654B5E055FF9}" type="presParOf" srcId="{867D8A9F-52BD-9A4A-B594-24F740A5A0A2}" destId="{25C3CFE6-DE19-BF43-8387-F09F7DC14BF0}" srcOrd="1" destOrd="0" presId="urn:microsoft.com/office/officeart/2005/8/layout/hierarchy3"/>
    <dgm:cxn modelId="{F424D85E-1AF1-4EFC-94BC-1777971881EB}" type="presParOf" srcId="{C2612F54-C1E6-AF4D-AA76-27BFBCD236F7}" destId="{B9A1A4A9-4E4F-3049-A510-480D70767A61}" srcOrd="1" destOrd="0" presId="urn:microsoft.com/office/officeart/2005/8/layout/hierarchy3"/>
    <dgm:cxn modelId="{70F8C8C0-12B3-480B-A1A9-076E7C0A2266}" type="presParOf" srcId="{B9A1A4A9-4E4F-3049-A510-480D70767A61}" destId="{6C2E12B0-CD98-9F48-9F0A-6E96732E4C9B}" srcOrd="0" destOrd="0" presId="urn:microsoft.com/office/officeart/2005/8/layout/hierarchy3"/>
    <dgm:cxn modelId="{BFC3AD72-4948-4EFC-92E3-4427614F2671}" type="presParOf" srcId="{B9A1A4A9-4E4F-3049-A510-480D70767A61}" destId="{FA2A2E92-B26C-604F-834E-68F6B47F0B62}" srcOrd="1" destOrd="0" presId="urn:microsoft.com/office/officeart/2005/8/layout/hierarchy3"/>
    <dgm:cxn modelId="{41BE992C-0B5D-4C37-A0A3-1E5311F7C629}" type="presParOf" srcId="{B9A1A4A9-4E4F-3049-A510-480D70767A61}" destId="{E3CA9D59-74C3-4648-8D87-E5F562061498}" srcOrd="2" destOrd="0" presId="urn:microsoft.com/office/officeart/2005/8/layout/hierarchy3"/>
    <dgm:cxn modelId="{52E0148F-CCC0-4E80-AE27-EE8CC3D5AB20}" type="presParOf" srcId="{B9A1A4A9-4E4F-3049-A510-480D70767A61}" destId="{81B4B2A1-448B-D244-B8A4-C0D692F4703C}" srcOrd="3" destOrd="0" presId="urn:microsoft.com/office/officeart/2005/8/layout/hierarchy3"/>
    <dgm:cxn modelId="{004D839E-A710-4BA2-B247-DD37A4D9AC6E}" type="presParOf" srcId="{B9A1A4A9-4E4F-3049-A510-480D70767A61}" destId="{2044FC18-FAEC-DE49-ADC7-0E0BCB4A7F5D}" srcOrd="4" destOrd="0" presId="urn:microsoft.com/office/officeart/2005/8/layout/hierarchy3"/>
    <dgm:cxn modelId="{67AA15EF-1230-42B9-8F66-6B60E9B8E5AE}" type="presParOf" srcId="{B9A1A4A9-4E4F-3049-A510-480D70767A61}" destId="{D7BA432D-BF91-9440-BD6A-D400E9118CC6}" srcOrd="5" destOrd="0" presId="urn:microsoft.com/office/officeart/2005/8/layout/hierarchy3"/>
    <dgm:cxn modelId="{106C24BA-D096-47AD-A4B5-47B359A353B9}" type="presParOf" srcId="{C56AF14F-8D96-E14A-BBF1-C3CC098811A6}" destId="{50938C49-4B4B-8F42-8678-964517D9840A}" srcOrd="2" destOrd="0" presId="urn:microsoft.com/office/officeart/2005/8/layout/hierarchy3"/>
    <dgm:cxn modelId="{9F52B403-7B2F-4989-8514-04B38E3742B5}" type="presParOf" srcId="{50938C49-4B4B-8F42-8678-964517D9840A}" destId="{4C7734BE-3938-724C-BD16-F94BFD5FB4EA}" srcOrd="0" destOrd="0" presId="urn:microsoft.com/office/officeart/2005/8/layout/hierarchy3"/>
    <dgm:cxn modelId="{8ED209B8-EC19-438C-91AB-20AA9F86FAE9}" type="presParOf" srcId="{4C7734BE-3938-724C-BD16-F94BFD5FB4EA}" destId="{CF2E0BD3-B33E-F344-ADA7-6C89C57A12C0}" srcOrd="0" destOrd="0" presId="urn:microsoft.com/office/officeart/2005/8/layout/hierarchy3"/>
    <dgm:cxn modelId="{E625F253-B713-4165-AF08-D27191E07116}" type="presParOf" srcId="{4C7734BE-3938-724C-BD16-F94BFD5FB4EA}" destId="{FD298C0C-F90B-1A45-B371-52D857D52481}" srcOrd="1" destOrd="0" presId="urn:microsoft.com/office/officeart/2005/8/layout/hierarchy3"/>
    <dgm:cxn modelId="{6521A851-FEAC-4B84-B729-95F94A703555}" type="presParOf" srcId="{50938C49-4B4B-8F42-8678-964517D9840A}" destId="{037918A7-C706-8743-93F3-FB7B65E11A1E}" srcOrd="1" destOrd="0" presId="urn:microsoft.com/office/officeart/2005/8/layout/hierarchy3"/>
    <dgm:cxn modelId="{DFBF04BF-8720-4415-940E-E104875ACB71}" type="presParOf" srcId="{037918A7-C706-8743-93F3-FB7B65E11A1E}" destId="{A203B468-B042-EF4B-8C4B-D7E39EBEE0B8}" srcOrd="0" destOrd="0" presId="urn:microsoft.com/office/officeart/2005/8/layout/hierarchy3"/>
    <dgm:cxn modelId="{E0C53A07-708A-4645-A8A6-2F96506E878A}" type="presParOf" srcId="{037918A7-C706-8743-93F3-FB7B65E11A1E}" destId="{7BF6B331-E842-9A44-9A09-A8D43ABB5B0B}" srcOrd="1" destOrd="0" presId="urn:microsoft.com/office/officeart/2005/8/layout/hierarchy3"/>
    <dgm:cxn modelId="{5D25D8C3-618B-4C4F-8C60-DC06E044E5DC}" type="presParOf" srcId="{037918A7-C706-8743-93F3-FB7B65E11A1E}" destId="{0F5099EA-FF59-D648-9080-A3D8EFE192A7}" srcOrd="2" destOrd="0" presId="urn:microsoft.com/office/officeart/2005/8/layout/hierarchy3"/>
    <dgm:cxn modelId="{6A40DAC7-8735-4264-B84C-09F0572CF9FD}" type="presParOf" srcId="{037918A7-C706-8743-93F3-FB7B65E11A1E}" destId="{0F672EB9-BDE9-A942-AB24-E798376E7874}" srcOrd="3" destOrd="0" presId="urn:microsoft.com/office/officeart/2005/8/layout/hierarchy3"/>
    <dgm:cxn modelId="{D0F34452-B694-4E80-AA0E-C61DE27DAFA6}" type="presParOf" srcId="{037918A7-C706-8743-93F3-FB7B65E11A1E}" destId="{5F5C8930-7B18-274B-AEC3-10F0CA06B751}" srcOrd="4" destOrd="0" presId="urn:microsoft.com/office/officeart/2005/8/layout/hierarchy3"/>
    <dgm:cxn modelId="{A8C943C1-9676-4BCA-8A07-7139F773229E}" type="presParOf" srcId="{037918A7-C706-8743-93F3-FB7B65E11A1E}" destId="{6B8BD5FD-C757-C84E-A42A-03079AD2D1FA}" srcOrd="5" destOrd="0" presId="urn:microsoft.com/office/officeart/2005/8/layout/hierarchy3"/>
    <dgm:cxn modelId="{8A050423-A427-417D-960A-22AD2F4D2B69}" type="presParOf" srcId="{C56AF14F-8D96-E14A-BBF1-C3CC098811A6}" destId="{37705683-FB67-F34A-AB43-1C543A5A014C}" srcOrd="3" destOrd="0" presId="urn:microsoft.com/office/officeart/2005/8/layout/hierarchy3"/>
    <dgm:cxn modelId="{02EAF1C7-0C99-4C00-B4F7-836138D5759C}" type="presParOf" srcId="{37705683-FB67-F34A-AB43-1C543A5A014C}" destId="{969A712F-6D87-2D48-A110-2B8BA908D194}" srcOrd="0" destOrd="0" presId="urn:microsoft.com/office/officeart/2005/8/layout/hierarchy3"/>
    <dgm:cxn modelId="{2E8A8463-79EF-4905-9C8E-ACEC5D209A1D}" type="presParOf" srcId="{969A712F-6D87-2D48-A110-2B8BA908D194}" destId="{DD89BC6B-495E-4245-9DCD-651F73E5FDD1}" srcOrd="0" destOrd="0" presId="urn:microsoft.com/office/officeart/2005/8/layout/hierarchy3"/>
    <dgm:cxn modelId="{3F6FF5AB-CA57-43E9-9CAA-B42A129755F6}" type="presParOf" srcId="{969A712F-6D87-2D48-A110-2B8BA908D194}" destId="{FFCF87FD-3504-FC4D-9553-DBB4A4B02CD5}" srcOrd="1" destOrd="0" presId="urn:microsoft.com/office/officeart/2005/8/layout/hierarchy3"/>
    <dgm:cxn modelId="{BAA97B6B-60DD-44A9-8E5B-759470DCBB03}" type="presParOf" srcId="{37705683-FB67-F34A-AB43-1C543A5A014C}" destId="{B6BF1580-723D-684D-9EB5-269814B89E26}" srcOrd="1" destOrd="0" presId="urn:microsoft.com/office/officeart/2005/8/layout/hierarchy3"/>
    <dgm:cxn modelId="{63E29B4F-6A26-4594-BA1E-0524425DF095}" type="presParOf" srcId="{B6BF1580-723D-684D-9EB5-269814B89E26}" destId="{B4DAB05B-0D9F-0F40-9C0C-E9F7E5A0BA82}" srcOrd="0" destOrd="0" presId="urn:microsoft.com/office/officeart/2005/8/layout/hierarchy3"/>
    <dgm:cxn modelId="{A4DF5CD3-55BE-4313-8A01-918596033726}" type="presParOf" srcId="{B6BF1580-723D-684D-9EB5-269814B89E26}" destId="{8697BE07-1D73-634A-BA9E-FEA897AA60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CB496-12E8-8E4A-BEA9-8C3A86B144C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1A2601-E608-9A40-AEAF-DEC0371BF08A}">
      <dgm:prSet custT="1"/>
      <dgm:spPr/>
      <dgm:t>
        <a:bodyPr/>
        <a:lstStyle/>
        <a:p>
          <a:pPr rtl="0"/>
          <a:r>
            <a:rPr lang="fr-FR" sz="1400" b="1" dirty="0" smtClean="0"/>
            <a:t>PISA</a:t>
          </a:r>
          <a:endParaRPr lang="fr-FR" sz="1400" b="1" dirty="0"/>
        </a:p>
      </dgm:t>
    </dgm:pt>
    <dgm:pt modelId="{3F245D01-073A-744B-8A51-2A5A386925C4}" type="parTrans" cxnId="{D2448B46-DB16-034C-9AA0-BAC6A060105C}">
      <dgm:prSet/>
      <dgm:spPr/>
      <dgm:t>
        <a:bodyPr/>
        <a:lstStyle/>
        <a:p>
          <a:endParaRPr lang="fr-FR" sz="1400"/>
        </a:p>
      </dgm:t>
    </dgm:pt>
    <dgm:pt modelId="{64CF66D9-2590-6B48-A883-8AD9E3B7B787}" type="sibTrans" cxnId="{D2448B46-DB16-034C-9AA0-BAC6A060105C}">
      <dgm:prSet/>
      <dgm:spPr/>
      <dgm:t>
        <a:bodyPr/>
        <a:lstStyle/>
        <a:p>
          <a:endParaRPr lang="fr-FR" sz="1400"/>
        </a:p>
      </dgm:t>
    </dgm:pt>
    <dgm:pt modelId="{7ED35F22-BA91-E34C-AB15-F746E44E088C}">
      <dgm:prSet custT="1"/>
      <dgm:spPr/>
      <dgm:t>
        <a:bodyPr/>
        <a:lstStyle/>
        <a:p>
          <a:pPr rtl="0"/>
          <a:r>
            <a:rPr lang="fr-FR" sz="700" dirty="0" smtClean="0"/>
            <a:t>Programme pour le suivi des acquis des élèves</a:t>
          </a:r>
          <a:endParaRPr lang="fr-FR" sz="700" dirty="0"/>
        </a:p>
      </dgm:t>
    </dgm:pt>
    <dgm:pt modelId="{04345654-4AB2-514A-81C7-872D5A26B2A5}" type="parTrans" cxnId="{8D85D7FC-B9A7-4448-BBA1-BC762BD5BA60}">
      <dgm:prSet/>
      <dgm:spPr/>
      <dgm:t>
        <a:bodyPr/>
        <a:lstStyle/>
        <a:p>
          <a:endParaRPr lang="fr-FR" sz="1400"/>
        </a:p>
      </dgm:t>
    </dgm:pt>
    <dgm:pt modelId="{C4B34489-B592-1449-A982-046197F6647A}" type="sibTrans" cxnId="{8D85D7FC-B9A7-4448-BBA1-BC762BD5BA60}">
      <dgm:prSet/>
      <dgm:spPr/>
      <dgm:t>
        <a:bodyPr/>
        <a:lstStyle/>
        <a:p>
          <a:endParaRPr lang="fr-FR" sz="1400"/>
        </a:p>
      </dgm:t>
    </dgm:pt>
    <dgm:pt modelId="{1653442B-34D4-1449-A817-5CE3A532A372}">
      <dgm:prSet custT="1"/>
      <dgm:spPr/>
      <dgm:t>
        <a:bodyPr/>
        <a:lstStyle/>
        <a:p>
          <a:pPr rtl="0"/>
          <a:r>
            <a:rPr lang="fr-FR" sz="700" dirty="0" smtClean="0"/>
            <a:t>15 ans</a:t>
          </a:r>
          <a:endParaRPr lang="fr-FR" sz="700" dirty="0"/>
        </a:p>
      </dgm:t>
    </dgm:pt>
    <dgm:pt modelId="{3345173A-C30A-D344-8996-FD88A1231CD2}" type="parTrans" cxnId="{A678555D-4D08-B74C-A9B8-DBED137C4179}">
      <dgm:prSet/>
      <dgm:spPr/>
      <dgm:t>
        <a:bodyPr/>
        <a:lstStyle/>
        <a:p>
          <a:endParaRPr lang="fr-FR" sz="1400"/>
        </a:p>
      </dgm:t>
    </dgm:pt>
    <dgm:pt modelId="{458BDAD7-52E7-F640-9AAA-3F7B3875CF08}" type="sibTrans" cxnId="{A678555D-4D08-B74C-A9B8-DBED137C4179}">
      <dgm:prSet/>
      <dgm:spPr/>
      <dgm:t>
        <a:bodyPr/>
        <a:lstStyle/>
        <a:p>
          <a:endParaRPr lang="fr-FR" sz="1400"/>
        </a:p>
      </dgm:t>
    </dgm:pt>
    <dgm:pt modelId="{889E8F8B-CB67-224A-9818-73BFDBCA5721}">
      <dgm:prSet custT="1"/>
      <dgm:spPr/>
      <dgm:t>
        <a:bodyPr/>
        <a:lstStyle/>
        <a:p>
          <a:pPr rtl="0"/>
          <a:r>
            <a:rPr lang="fr-FR" sz="1400" b="1" dirty="0" smtClean="0"/>
            <a:t>ICILS</a:t>
          </a:r>
          <a:endParaRPr lang="fr-FR" sz="1400" b="1" dirty="0"/>
        </a:p>
      </dgm:t>
    </dgm:pt>
    <dgm:pt modelId="{3B08351C-2375-744A-9CF3-851323B951F5}" type="parTrans" cxnId="{231936A4-3FE5-DA4B-B016-72937942E2A2}">
      <dgm:prSet/>
      <dgm:spPr/>
      <dgm:t>
        <a:bodyPr/>
        <a:lstStyle/>
        <a:p>
          <a:endParaRPr lang="fr-FR" sz="1400"/>
        </a:p>
      </dgm:t>
    </dgm:pt>
    <dgm:pt modelId="{C0CA15C0-7316-9240-857A-9A1E1617FFD7}" type="sibTrans" cxnId="{231936A4-3FE5-DA4B-B016-72937942E2A2}">
      <dgm:prSet/>
      <dgm:spPr/>
      <dgm:t>
        <a:bodyPr/>
        <a:lstStyle/>
        <a:p>
          <a:endParaRPr lang="fr-FR" sz="1400"/>
        </a:p>
      </dgm:t>
    </dgm:pt>
    <dgm:pt modelId="{4A0290FA-9F65-494E-8FE7-6CDB86A93E07}">
      <dgm:prSet custT="1"/>
      <dgm:spPr/>
      <dgm:t>
        <a:bodyPr/>
        <a:lstStyle/>
        <a:p>
          <a:pPr rtl="0"/>
          <a:r>
            <a:rPr lang="fr-FR" sz="700" dirty="0" smtClean="0"/>
            <a:t>4ème</a:t>
          </a:r>
        </a:p>
      </dgm:t>
    </dgm:pt>
    <dgm:pt modelId="{F51074A3-BFD1-4740-8037-3236F23DAC16}" type="parTrans" cxnId="{F87210C3-08D3-BF42-BA69-7475335710C4}">
      <dgm:prSet/>
      <dgm:spPr/>
      <dgm:t>
        <a:bodyPr/>
        <a:lstStyle/>
        <a:p>
          <a:endParaRPr lang="fr-FR" sz="1400"/>
        </a:p>
      </dgm:t>
    </dgm:pt>
    <dgm:pt modelId="{A215D50C-EFB5-D640-A5D7-E22C5BE1D089}" type="sibTrans" cxnId="{F87210C3-08D3-BF42-BA69-7475335710C4}">
      <dgm:prSet/>
      <dgm:spPr/>
      <dgm:t>
        <a:bodyPr/>
        <a:lstStyle/>
        <a:p>
          <a:endParaRPr lang="fr-FR" sz="1400"/>
        </a:p>
      </dgm:t>
    </dgm:pt>
    <dgm:pt modelId="{5E91CEA6-A32C-414A-B06D-F1277EB64293}">
      <dgm:prSet custT="1"/>
      <dgm:spPr/>
      <dgm:t>
        <a:bodyPr/>
        <a:lstStyle/>
        <a:p>
          <a:pPr rtl="0"/>
          <a:r>
            <a:rPr lang="fr-FR" sz="700" dirty="0" err="1" smtClean="0"/>
            <a:t>Littératie</a:t>
          </a:r>
          <a:r>
            <a:rPr lang="fr-FR" sz="700" dirty="0" smtClean="0"/>
            <a:t> numérique Pensée informatique</a:t>
          </a:r>
          <a:endParaRPr lang="fr-FR" sz="700" dirty="0"/>
        </a:p>
      </dgm:t>
    </dgm:pt>
    <dgm:pt modelId="{555BA635-0FB1-2E47-BEFB-5F1B38C1DE7F}" type="parTrans" cxnId="{5133D296-8D46-464C-952F-4025CB3164B2}">
      <dgm:prSet/>
      <dgm:spPr/>
      <dgm:t>
        <a:bodyPr/>
        <a:lstStyle/>
        <a:p>
          <a:endParaRPr lang="fr-FR" sz="1400"/>
        </a:p>
      </dgm:t>
    </dgm:pt>
    <dgm:pt modelId="{B4C6E1AE-B5FF-484A-90C1-2613D2DA8A59}" type="sibTrans" cxnId="{5133D296-8D46-464C-952F-4025CB3164B2}">
      <dgm:prSet/>
      <dgm:spPr/>
      <dgm:t>
        <a:bodyPr/>
        <a:lstStyle/>
        <a:p>
          <a:endParaRPr lang="fr-FR" sz="1400"/>
        </a:p>
      </dgm:t>
    </dgm:pt>
    <dgm:pt modelId="{37BCF8F8-9677-044D-9836-C31090880831}">
      <dgm:prSet custT="1"/>
      <dgm:spPr/>
      <dgm:t>
        <a:bodyPr/>
        <a:lstStyle/>
        <a:p>
          <a:pPr rtl="0"/>
          <a:r>
            <a:rPr lang="fr-FR" sz="1400" b="1" dirty="0" smtClean="0"/>
            <a:t>PIRLS</a:t>
          </a:r>
          <a:endParaRPr lang="fr-FR" sz="1400" b="1" dirty="0"/>
        </a:p>
      </dgm:t>
    </dgm:pt>
    <dgm:pt modelId="{05ACCEBE-B78A-4148-9B06-D21832515BC9}" type="parTrans" cxnId="{9DDE70D3-46C0-3245-BA21-7C2673E71608}">
      <dgm:prSet/>
      <dgm:spPr/>
      <dgm:t>
        <a:bodyPr/>
        <a:lstStyle/>
        <a:p>
          <a:endParaRPr lang="fr-FR" sz="1400"/>
        </a:p>
      </dgm:t>
    </dgm:pt>
    <dgm:pt modelId="{982015BA-E4B8-7449-BC5E-46FC67E79191}" type="sibTrans" cxnId="{9DDE70D3-46C0-3245-BA21-7C2673E71608}">
      <dgm:prSet/>
      <dgm:spPr/>
      <dgm:t>
        <a:bodyPr/>
        <a:lstStyle/>
        <a:p>
          <a:endParaRPr lang="fr-FR" sz="1400"/>
        </a:p>
      </dgm:t>
    </dgm:pt>
    <dgm:pt modelId="{02D59A3D-9BF2-0444-BC47-375A344540FA}">
      <dgm:prSet custT="1"/>
      <dgm:spPr/>
      <dgm:t>
        <a:bodyPr/>
        <a:lstStyle/>
        <a:p>
          <a:pPr rtl="0"/>
          <a:r>
            <a:rPr lang="fr-FR" sz="700" dirty="0" smtClean="0"/>
            <a:t>Progress in International Reading </a:t>
          </a:r>
          <a:r>
            <a:rPr lang="fr-FR" sz="700" dirty="0" err="1" smtClean="0"/>
            <a:t>Literacy</a:t>
          </a:r>
          <a:r>
            <a:rPr lang="fr-FR" sz="700" dirty="0" smtClean="0"/>
            <a:t> Survey</a:t>
          </a:r>
          <a:endParaRPr lang="fr-FR" sz="700" dirty="0"/>
        </a:p>
      </dgm:t>
    </dgm:pt>
    <dgm:pt modelId="{F0E702D8-0ECB-384E-A32C-64F7047C79AB}" type="parTrans" cxnId="{C4DC085D-BFC3-6349-A1FC-EED9FC462494}">
      <dgm:prSet/>
      <dgm:spPr/>
      <dgm:t>
        <a:bodyPr/>
        <a:lstStyle/>
        <a:p>
          <a:endParaRPr lang="fr-FR" sz="1400"/>
        </a:p>
      </dgm:t>
    </dgm:pt>
    <dgm:pt modelId="{67622C66-87D7-0A40-ADC6-BBDDF637F38F}" type="sibTrans" cxnId="{C4DC085D-BFC3-6349-A1FC-EED9FC462494}">
      <dgm:prSet/>
      <dgm:spPr/>
      <dgm:t>
        <a:bodyPr/>
        <a:lstStyle/>
        <a:p>
          <a:endParaRPr lang="fr-FR" sz="1400"/>
        </a:p>
      </dgm:t>
    </dgm:pt>
    <dgm:pt modelId="{2CC30A60-3390-DE4A-9C40-315E9D4DAE4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CM1</a:t>
          </a:r>
        </a:p>
      </dgm:t>
    </dgm:pt>
    <dgm:pt modelId="{3A45FAB2-30E7-154C-95E1-2DD38149CC2E}" type="parTrans" cxnId="{41FF78AB-14ED-6B4F-97D8-DEE66F99A4C4}">
      <dgm:prSet/>
      <dgm:spPr/>
      <dgm:t>
        <a:bodyPr/>
        <a:lstStyle/>
        <a:p>
          <a:endParaRPr lang="fr-FR" sz="1400"/>
        </a:p>
      </dgm:t>
    </dgm:pt>
    <dgm:pt modelId="{090517A9-7261-594D-A192-56FBC1889F1B}" type="sibTrans" cxnId="{41FF78AB-14ED-6B4F-97D8-DEE66F99A4C4}">
      <dgm:prSet/>
      <dgm:spPr/>
      <dgm:t>
        <a:bodyPr/>
        <a:lstStyle/>
        <a:p>
          <a:endParaRPr lang="fr-FR" sz="1400"/>
        </a:p>
      </dgm:t>
    </dgm:pt>
    <dgm:pt modelId="{B7D92389-3876-D243-8465-E10DCC22E387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i="1" dirty="0" err="1" smtClean="0"/>
            <a:t>Littératie</a:t>
          </a:r>
          <a:r>
            <a:rPr lang="fr-FR" sz="700" dirty="0" smtClean="0"/>
            <a:t> Compréhension de l'écrit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Culture mathématique, Culture scientifique</a:t>
          </a:r>
          <a:endParaRPr lang="fr-FR" sz="700" dirty="0"/>
        </a:p>
      </dgm:t>
    </dgm:pt>
    <dgm:pt modelId="{7DAB9590-C274-AF48-AA88-D0F5F1246050}" type="sibTrans" cxnId="{4BBBCC85-0E71-3F49-9E42-7ED889DF309E}">
      <dgm:prSet/>
      <dgm:spPr/>
      <dgm:t>
        <a:bodyPr/>
        <a:lstStyle/>
        <a:p>
          <a:endParaRPr lang="fr-FR" sz="1400"/>
        </a:p>
      </dgm:t>
    </dgm:pt>
    <dgm:pt modelId="{E695FDD5-3A3C-A347-BB2A-C649DF468B32}" type="parTrans" cxnId="{4BBBCC85-0E71-3F49-9E42-7ED889DF309E}">
      <dgm:prSet/>
      <dgm:spPr/>
      <dgm:t>
        <a:bodyPr/>
        <a:lstStyle/>
        <a:p>
          <a:endParaRPr lang="fr-FR" sz="1400"/>
        </a:p>
      </dgm:t>
    </dgm:pt>
    <dgm:pt modelId="{CACF45F6-3229-9642-943F-72891D49E97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Compréhension de textes écrits</a:t>
          </a:r>
        </a:p>
      </dgm:t>
    </dgm:pt>
    <dgm:pt modelId="{7D19D38E-175C-CF4E-8BE1-D2044F40E7FF}" type="parTrans" cxnId="{8EA6E1F6-8E65-0C4D-8FCF-F98E1521B11C}">
      <dgm:prSet/>
      <dgm:spPr/>
      <dgm:t>
        <a:bodyPr/>
        <a:lstStyle/>
        <a:p>
          <a:endParaRPr lang="fr-FR" sz="1400"/>
        </a:p>
      </dgm:t>
    </dgm:pt>
    <dgm:pt modelId="{84F6DCD2-31CA-CD43-8D94-2A51A7B6AFF6}" type="sibTrans" cxnId="{8EA6E1F6-8E65-0C4D-8FCF-F98E1521B11C}">
      <dgm:prSet/>
      <dgm:spPr/>
      <dgm:t>
        <a:bodyPr/>
        <a:lstStyle/>
        <a:p>
          <a:endParaRPr lang="fr-FR" sz="1400"/>
        </a:p>
      </dgm:t>
    </dgm:pt>
    <dgm:pt modelId="{9CDF8474-1A23-314C-9E44-F0AA24343FD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b="1" dirty="0" smtClean="0"/>
            <a:t>TIMSS</a:t>
          </a:r>
        </a:p>
      </dgm:t>
    </dgm:pt>
    <dgm:pt modelId="{68DDE93C-0578-8F4E-8AE0-D8F4348FF67F}" type="parTrans" cxnId="{55E25E11-9776-C246-A162-FDDBEAB3DC4F}">
      <dgm:prSet/>
      <dgm:spPr/>
      <dgm:t>
        <a:bodyPr/>
        <a:lstStyle/>
        <a:p>
          <a:endParaRPr lang="fr-FR" sz="1400"/>
        </a:p>
      </dgm:t>
    </dgm:pt>
    <dgm:pt modelId="{858DD875-6211-9746-9CD1-8875B6A53A5C}" type="sibTrans" cxnId="{55E25E11-9776-C246-A162-FDDBEAB3DC4F}">
      <dgm:prSet/>
      <dgm:spPr/>
      <dgm:t>
        <a:bodyPr/>
        <a:lstStyle/>
        <a:p>
          <a:endParaRPr lang="fr-FR" sz="1400"/>
        </a:p>
      </dgm:t>
    </dgm:pt>
    <dgm:pt modelId="{3332D4CC-FFF4-4F43-B1A2-7D1FDD83C9B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Trends in International </a:t>
          </a:r>
          <a:r>
            <a:rPr lang="fr-FR" sz="700" dirty="0" err="1" smtClean="0"/>
            <a:t>Mathematics</a:t>
          </a:r>
          <a:r>
            <a:rPr lang="fr-FR" sz="700" dirty="0" smtClean="0"/>
            <a:t> and Science </a:t>
          </a:r>
          <a:r>
            <a:rPr lang="fr-FR" sz="700" dirty="0" err="1" smtClean="0"/>
            <a:t>Study</a:t>
          </a:r>
          <a:endParaRPr lang="fr-FR" sz="700" dirty="0" smtClean="0"/>
        </a:p>
      </dgm:t>
    </dgm:pt>
    <dgm:pt modelId="{84B75322-C1B0-CF43-A514-BED7D359BDAC}" type="parTrans" cxnId="{6011B78D-4C9B-2748-AD61-727B539E3AEA}">
      <dgm:prSet/>
      <dgm:spPr/>
      <dgm:t>
        <a:bodyPr/>
        <a:lstStyle/>
        <a:p>
          <a:endParaRPr lang="fr-FR" sz="1400"/>
        </a:p>
      </dgm:t>
    </dgm:pt>
    <dgm:pt modelId="{7C475033-28B8-FB4D-AC33-389679599D36}" type="sibTrans" cxnId="{6011B78D-4C9B-2748-AD61-727B539E3AEA}">
      <dgm:prSet/>
      <dgm:spPr/>
      <dgm:t>
        <a:bodyPr/>
        <a:lstStyle/>
        <a:p>
          <a:endParaRPr lang="fr-FR" sz="1400"/>
        </a:p>
      </dgm:t>
    </dgm:pt>
    <dgm:pt modelId="{2A9B0DEA-CC84-5F4A-BEB2-BC07C42090A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CM1, 4</a:t>
          </a:r>
          <a:r>
            <a:rPr lang="fr-FR" sz="700" baseline="30000" dirty="0" smtClean="0"/>
            <a:t>ème</a:t>
          </a:r>
          <a:r>
            <a:rPr lang="fr-FR" sz="700" dirty="0" smtClean="0"/>
            <a:t>, TS</a:t>
          </a:r>
        </a:p>
      </dgm:t>
    </dgm:pt>
    <dgm:pt modelId="{3EF508A3-0FED-C441-8888-BD9FB5F72DF1}" type="parTrans" cxnId="{9A5C0008-74DD-4646-B003-B391E9EB3DED}">
      <dgm:prSet/>
      <dgm:spPr/>
      <dgm:t>
        <a:bodyPr/>
        <a:lstStyle/>
        <a:p>
          <a:endParaRPr lang="fr-FR" sz="1400"/>
        </a:p>
      </dgm:t>
    </dgm:pt>
    <dgm:pt modelId="{2DBE06EB-2541-C940-AA23-AED335DAE834}" type="sibTrans" cxnId="{9A5C0008-74DD-4646-B003-B391E9EB3DED}">
      <dgm:prSet/>
      <dgm:spPr/>
      <dgm:t>
        <a:bodyPr/>
        <a:lstStyle/>
        <a:p>
          <a:endParaRPr lang="fr-FR" sz="1400"/>
        </a:p>
      </dgm:t>
    </dgm:pt>
    <dgm:pt modelId="{992B6B11-5F0D-A24A-B3EA-0C665F074A3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Mathématiques et Sciences</a:t>
          </a:r>
        </a:p>
      </dgm:t>
    </dgm:pt>
    <dgm:pt modelId="{29294F2B-ED0D-384D-97A4-C1167A9D8E5B}" type="parTrans" cxnId="{F2895518-9314-4B43-A6BF-83629B905646}">
      <dgm:prSet/>
      <dgm:spPr/>
      <dgm:t>
        <a:bodyPr/>
        <a:lstStyle/>
        <a:p>
          <a:endParaRPr lang="fr-FR" sz="1400"/>
        </a:p>
      </dgm:t>
    </dgm:pt>
    <dgm:pt modelId="{721585F8-69F8-8C46-ABBE-CEF870294CFA}" type="sibTrans" cxnId="{F2895518-9314-4B43-A6BF-83629B905646}">
      <dgm:prSet/>
      <dgm:spPr/>
      <dgm:t>
        <a:bodyPr/>
        <a:lstStyle/>
        <a:p>
          <a:endParaRPr lang="fr-FR" sz="1400"/>
        </a:p>
      </dgm:t>
    </dgm:pt>
    <dgm:pt modelId="{F375196D-1254-2C49-B338-7061F71DF191}">
      <dgm:prSet custT="1"/>
      <dgm:spPr/>
      <dgm:t>
        <a:bodyPr/>
        <a:lstStyle/>
        <a:p>
          <a:pPr rtl="0"/>
          <a:r>
            <a:rPr lang="fr-FR" sz="700" dirty="0" smtClean="0"/>
            <a:t>International Computer and Information </a:t>
          </a:r>
          <a:r>
            <a:rPr lang="fr-FR" sz="700" dirty="0" err="1" smtClean="0"/>
            <a:t>Literacy</a:t>
          </a:r>
          <a:r>
            <a:rPr lang="fr-FR" sz="700" dirty="0" smtClean="0"/>
            <a:t> </a:t>
          </a:r>
          <a:r>
            <a:rPr lang="fr-FR" sz="700" dirty="0" err="1" smtClean="0"/>
            <a:t>Study</a:t>
          </a:r>
          <a:endParaRPr lang="fr-FR" sz="700" dirty="0"/>
        </a:p>
      </dgm:t>
    </dgm:pt>
    <dgm:pt modelId="{FE08ACCA-5E06-E34D-8469-0DA2624B470F}" type="parTrans" cxnId="{19E22149-252F-3944-8A5D-0C0E9B5E0F6A}">
      <dgm:prSet/>
      <dgm:spPr/>
      <dgm:t>
        <a:bodyPr/>
        <a:lstStyle/>
        <a:p>
          <a:endParaRPr lang="fr-FR" sz="1400"/>
        </a:p>
      </dgm:t>
    </dgm:pt>
    <dgm:pt modelId="{83683710-E826-9542-BCEA-320D559438DB}" type="sibTrans" cxnId="{19E22149-252F-3944-8A5D-0C0E9B5E0F6A}">
      <dgm:prSet/>
      <dgm:spPr/>
      <dgm:t>
        <a:bodyPr/>
        <a:lstStyle/>
        <a:p>
          <a:endParaRPr lang="fr-FR" sz="1400"/>
        </a:p>
      </dgm:t>
    </dgm:pt>
    <dgm:pt modelId="{C56AF14F-8D96-E14A-BBF1-C3CC098811A6}" type="pres">
      <dgm:prSet presAssocID="{EEECB496-12E8-8E4A-BEA9-8C3A86B144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5514D91-3C28-1F43-9539-D91807149122}" type="pres">
      <dgm:prSet presAssocID="{291A2601-E608-9A40-AEAF-DEC0371BF08A}" presName="root" presStyleCnt="0"/>
      <dgm:spPr/>
    </dgm:pt>
    <dgm:pt modelId="{A94BFE8F-D83A-B143-B376-6AC257330B23}" type="pres">
      <dgm:prSet presAssocID="{291A2601-E608-9A40-AEAF-DEC0371BF08A}" presName="rootComposite" presStyleCnt="0"/>
      <dgm:spPr/>
    </dgm:pt>
    <dgm:pt modelId="{46E86168-5560-5A44-80F8-E7BED6E8C632}" type="pres">
      <dgm:prSet presAssocID="{291A2601-E608-9A40-AEAF-DEC0371BF08A}" presName="rootText" presStyleLbl="node1" presStyleIdx="0" presStyleCnt="4" custScaleY="98426"/>
      <dgm:spPr/>
      <dgm:t>
        <a:bodyPr/>
        <a:lstStyle/>
        <a:p>
          <a:endParaRPr lang="fr-FR"/>
        </a:p>
      </dgm:t>
    </dgm:pt>
    <dgm:pt modelId="{925CFBA2-A7A3-4C41-AE76-134EDA3A5BD9}" type="pres">
      <dgm:prSet presAssocID="{291A2601-E608-9A40-AEAF-DEC0371BF08A}" presName="rootConnector" presStyleLbl="node1" presStyleIdx="0" presStyleCnt="4"/>
      <dgm:spPr/>
      <dgm:t>
        <a:bodyPr/>
        <a:lstStyle/>
        <a:p>
          <a:endParaRPr lang="fr-FR"/>
        </a:p>
      </dgm:t>
    </dgm:pt>
    <dgm:pt modelId="{EBB67F92-14D8-9748-B984-CC774DCE103D}" type="pres">
      <dgm:prSet presAssocID="{291A2601-E608-9A40-AEAF-DEC0371BF08A}" presName="childShape" presStyleCnt="0"/>
      <dgm:spPr/>
    </dgm:pt>
    <dgm:pt modelId="{7E62B588-3C1D-E347-8FA7-616C8A742E44}" type="pres">
      <dgm:prSet presAssocID="{04345654-4AB2-514A-81C7-872D5A26B2A5}" presName="Name13" presStyleLbl="parChTrans1D2" presStyleIdx="0" presStyleCnt="12"/>
      <dgm:spPr/>
      <dgm:t>
        <a:bodyPr/>
        <a:lstStyle/>
        <a:p>
          <a:endParaRPr lang="fr-FR"/>
        </a:p>
      </dgm:t>
    </dgm:pt>
    <dgm:pt modelId="{13634A98-21D4-9C46-B74B-B525332B3883}" type="pres">
      <dgm:prSet presAssocID="{7ED35F22-BA91-E34C-AB15-F746E44E088C}" presName="childText" presStyleLbl="bgAcc1" presStyleIdx="0" presStyleCnt="12" custScaleX="125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14D3E-EA24-D94C-B8B5-7B73EFAB7BF6}" type="pres">
      <dgm:prSet presAssocID="{3345173A-C30A-D344-8996-FD88A1231CD2}" presName="Name13" presStyleLbl="parChTrans1D2" presStyleIdx="1" presStyleCnt="12"/>
      <dgm:spPr/>
      <dgm:t>
        <a:bodyPr/>
        <a:lstStyle/>
        <a:p>
          <a:endParaRPr lang="fr-FR"/>
        </a:p>
      </dgm:t>
    </dgm:pt>
    <dgm:pt modelId="{A898B5A2-285D-374C-9612-C2E7CC34052F}" type="pres">
      <dgm:prSet presAssocID="{1653442B-34D4-1449-A817-5CE3A532A372}" presName="childText" presStyleLbl="bgAcc1" presStyleIdx="1" presStyleCnt="12" custScaleX="125000" custScaleY="57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8C93F-792F-3049-9271-EA7FD0B492EC}" type="pres">
      <dgm:prSet presAssocID="{E695FDD5-3A3C-A347-BB2A-C649DF468B32}" presName="Name13" presStyleLbl="parChTrans1D2" presStyleIdx="2" presStyleCnt="12"/>
      <dgm:spPr/>
      <dgm:t>
        <a:bodyPr/>
        <a:lstStyle/>
        <a:p>
          <a:endParaRPr lang="fr-FR"/>
        </a:p>
      </dgm:t>
    </dgm:pt>
    <dgm:pt modelId="{070CCABB-C380-7341-A9FD-0938D9D8D8EA}" type="pres">
      <dgm:prSet presAssocID="{B7D92389-3876-D243-8465-E10DCC22E387}" presName="childText" presStyleLbl="bgAcc1" presStyleIdx="2" presStyleCnt="12" custScaleX="125000" custScaleY="1763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612F54-C1E6-AF4D-AA76-27BFBCD236F7}" type="pres">
      <dgm:prSet presAssocID="{37BCF8F8-9677-044D-9836-C31090880831}" presName="root" presStyleCnt="0"/>
      <dgm:spPr/>
    </dgm:pt>
    <dgm:pt modelId="{867D8A9F-52BD-9A4A-B594-24F740A5A0A2}" type="pres">
      <dgm:prSet presAssocID="{37BCF8F8-9677-044D-9836-C31090880831}" presName="rootComposite" presStyleCnt="0"/>
      <dgm:spPr/>
    </dgm:pt>
    <dgm:pt modelId="{CDB17F24-C3D4-8A45-9A24-4699789FFA8B}" type="pres">
      <dgm:prSet presAssocID="{37BCF8F8-9677-044D-9836-C31090880831}" presName="rootText" presStyleLbl="node1" presStyleIdx="1" presStyleCnt="4" custScaleY="98426"/>
      <dgm:spPr/>
      <dgm:t>
        <a:bodyPr/>
        <a:lstStyle/>
        <a:p>
          <a:endParaRPr lang="fr-FR"/>
        </a:p>
      </dgm:t>
    </dgm:pt>
    <dgm:pt modelId="{25C3CFE6-DE19-BF43-8387-F09F7DC14BF0}" type="pres">
      <dgm:prSet presAssocID="{37BCF8F8-9677-044D-9836-C31090880831}" presName="rootConnector" presStyleLbl="node1" presStyleIdx="1" presStyleCnt="4"/>
      <dgm:spPr/>
      <dgm:t>
        <a:bodyPr/>
        <a:lstStyle/>
        <a:p>
          <a:endParaRPr lang="fr-FR"/>
        </a:p>
      </dgm:t>
    </dgm:pt>
    <dgm:pt modelId="{B9A1A4A9-4E4F-3049-A510-480D70767A61}" type="pres">
      <dgm:prSet presAssocID="{37BCF8F8-9677-044D-9836-C31090880831}" presName="childShape" presStyleCnt="0"/>
      <dgm:spPr/>
    </dgm:pt>
    <dgm:pt modelId="{6C2E12B0-CD98-9F48-9F0A-6E96732E4C9B}" type="pres">
      <dgm:prSet presAssocID="{F0E702D8-0ECB-384E-A32C-64F7047C79AB}" presName="Name13" presStyleLbl="parChTrans1D2" presStyleIdx="3" presStyleCnt="12"/>
      <dgm:spPr/>
      <dgm:t>
        <a:bodyPr/>
        <a:lstStyle/>
        <a:p>
          <a:endParaRPr lang="fr-FR"/>
        </a:p>
      </dgm:t>
    </dgm:pt>
    <dgm:pt modelId="{FA2A2E92-B26C-604F-834E-68F6B47F0B62}" type="pres">
      <dgm:prSet presAssocID="{02D59A3D-9BF2-0444-BC47-375A344540FA}" presName="childText" presStyleLbl="bgAcc1" presStyleIdx="3" presStyleCnt="12" custScaleX="1469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A9D59-74C3-4648-8D87-E5F562061498}" type="pres">
      <dgm:prSet presAssocID="{3A45FAB2-30E7-154C-95E1-2DD38149CC2E}" presName="Name13" presStyleLbl="parChTrans1D2" presStyleIdx="4" presStyleCnt="12"/>
      <dgm:spPr/>
      <dgm:t>
        <a:bodyPr/>
        <a:lstStyle/>
        <a:p>
          <a:endParaRPr lang="fr-FR"/>
        </a:p>
      </dgm:t>
    </dgm:pt>
    <dgm:pt modelId="{81B4B2A1-448B-D244-B8A4-C0D692F4703C}" type="pres">
      <dgm:prSet presAssocID="{2CC30A60-3390-DE4A-9C40-315E9D4DAE47}" presName="childText" presStyleLbl="bgAcc1" presStyleIdx="4" presStyleCnt="12" custScaleX="127545" custScaleY="54058" custLinFactNeighborY="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0AB592-2862-0F43-AA2B-503A175B1816}" type="pres">
      <dgm:prSet presAssocID="{7D19D38E-175C-CF4E-8BE1-D2044F40E7FF}" presName="Name13" presStyleLbl="parChTrans1D2" presStyleIdx="5" presStyleCnt="12"/>
      <dgm:spPr/>
      <dgm:t>
        <a:bodyPr/>
        <a:lstStyle/>
        <a:p>
          <a:endParaRPr lang="fr-FR"/>
        </a:p>
      </dgm:t>
    </dgm:pt>
    <dgm:pt modelId="{783ED6BA-D019-C946-89A1-23EABCE033D7}" type="pres">
      <dgm:prSet presAssocID="{CACF45F6-3229-9642-943F-72891D49E975}" presName="childText" presStyleLbl="bgAcc1" presStyleIdx="5" presStyleCnt="12" custScaleX="132182" custScaleY="77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36B906-36F0-F64E-9C09-A89C2823727F}" type="pres">
      <dgm:prSet presAssocID="{9CDF8474-1A23-314C-9E44-F0AA24343FDC}" presName="root" presStyleCnt="0"/>
      <dgm:spPr/>
    </dgm:pt>
    <dgm:pt modelId="{D8E41A0B-B2EC-D342-8BE0-F7064A2954DB}" type="pres">
      <dgm:prSet presAssocID="{9CDF8474-1A23-314C-9E44-F0AA24343FDC}" presName="rootComposite" presStyleCnt="0"/>
      <dgm:spPr/>
    </dgm:pt>
    <dgm:pt modelId="{5A97D05B-3543-DA4F-B178-0498E7F3B6B5}" type="pres">
      <dgm:prSet presAssocID="{9CDF8474-1A23-314C-9E44-F0AA24343FDC}" presName="rootText" presStyleLbl="node1" presStyleIdx="2" presStyleCnt="4" custScaleY="102020"/>
      <dgm:spPr/>
      <dgm:t>
        <a:bodyPr/>
        <a:lstStyle/>
        <a:p>
          <a:endParaRPr lang="fr-FR"/>
        </a:p>
      </dgm:t>
    </dgm:pt>
    <dgm:pt modelId="{7A057561-836A-CD47-B01C-69BFFB38702B}" type="pres">
      <dgm:prSet presAssocID="{9CDF8474-1A23-314C-9E44-F0AA24343FDC}" presName="rootConnector" presStyleLbl="node1" presStyleIdx="2" presStyleCnt="4"/>
      <dgm:spPr/>
      <dgm:t>
        <a:bodyPr/>
        <a:lstStyle/>
        <a:p>
          <a:endParaRPr lang="fr-FR"/>
        </a:p>
      </dgm:t>
    </dgm:pt>
    <dgm:pt modelId="{1E1DFB3C-5300-934A-8801-C7EA07A83BA7}" type="pres">
      <dgm:prSet presAssocID="{9CDF8474-1A23-314C-9E44-F0AA24343FDC}" presName="childShape" presStyleCnt="0"/>
      <dgm:spPr/>
    </dgm:pt>
    <dgm:pt modelId="{173AF9EF-6F7A-BD49-BAEF-D76F49D9EE57}" type="pres">
      <dgm:prSet presAssocID="{84B75322-C1B0-CF43-A514-BED7D359BDAC}" presName="Name13" presStyleLbl="parChTrans1D2" presStyleIdx="6" presStyleCnt="12"/>
      <dgm:spPr/>
      <dgm:t>
        <a:bodyPr/>
        <a:lstStyle/>
        <a:p>
          <a:endParaRPr lang="fr-FR"/>
        </a:p>
      </dgm:t>
    </dgm:pt>
    <dgm:pt modelId="{EF984642-B86E-C74A-9A31-18D99B1A7963}" type="pres">
      <dgm:prSet presAssocID="{3332D4CC-FFF4-4F43-B1A2-7D1FDD83C9B8}" presName="childText" presStyleLbl="bgAcc1" presStyleIdx="6" presStyleCnt="12" custScaleX="1439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27AEAE-EC2B-0E44-8C83-D34F5E86E59E}" type="pres">
      <dgm:prSet presAssocID="{3EF508A3-0FED-C441-8888-BD9FB5F72DF1}" presName="Name13" presStyleLbl="parChTrans1D2" presStyleIdx="7" presStyleCnt="12"/>
      <dgm:spPr/>
      <dgm:t>
        <a:bodyPr/>
        <a:lstStyle/>
        <a:p>
          <a:endParaRPr lang="fr-FR"/>
        </a:p>
      </dgm:t>
    </dgm:pt>
    <dgm:pt modelId="{9932F892-9C23-3B45-8481-1EDEF7E0AC7D}" type="pres">
      <dgm:prSet presAssocID="{2A9B0DEA-CC84-5F4A-BEB2-BC07C42090A0}" presName="childText" presStyleLbl="bgAcc1" presStyleIdx="7" presStyleCnt="12" custScaleX="137428" custScaleY="671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7B5509-30DB-9149-BAAB-4F36493D1BA5}" type="pres">
      <dgm:prSet presAssocID="{29294F2B-ED0D-384D-97A4-C1167A9D8E5B}" presName="Name13" presStyleLbl="parChTrans1D2" presStyleIdx="8" presStyleCnt="12"/>
      <dgm:spPr/>
      <dgm:t>
        <a:bodyPr/>
        <a:lstStyle/>
        <a:p>
          <a:endParaRPr lang="fr-FR"/>
        </a:p>
      </dgm:t>
    </dgm:pt>
    <dgm:pt modelId="{6EE484CA-F5E0-5C47-BCAF-51459CA5C2B7}" type="pres">
      <dgm:prSet presAssocID="{992B6B11-5F0D-A24A-B3EA-0C665F074A30}" presName="childText" presStyleLbl="bgAcc1" presStyleIdx="8" presStyleCnt="12" custScaleX="139333" custScaleY="75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9E71AE-6550-B348-BC3E-5188D1EA9F03}" type="pres">
      <dgm:prSet presAssocID="{889E8F8B-CB67-224A-9818-73BFDBCA5721}" presName="root" presStyleCnt="0"/>
      <dgm:spPr/>
    </dgm:pt>
    <dgm:pt modelId="{A63D0508-11EE-DD49-B99A-675B616BAB7B}" type="pres">
      <dgm:prSet presAssocID="{889E8F8B-CB67-224A-9818-73BFDBCA5721}" presName="rootComposite" presStyleCnt="0"/>
      <dgm:spPr/>
    </dgm:pt>
    <dgm:pt modelId="{4606F8D6-7A64-A34B-A097-2DF297C50E78}" type="pres">
      <dgm:prSet presAssocID="{889E8F8B-CB67-224A-9818-73BFDBCA5721}" presName="rootText" presStyleLbl="node1" presStyleIdx="3" presStyleCnt="4" custScaleY="98426"/>
      <dgm:spPr/>
      <dgm:t>
        <a:bodyPr/>
        <a:lstStyle/>
        <a:p>
          <a:endParaRPr lang="fr-FR"/>
        </a:p>
      </dgm:t>
    </dgm:pt>
    <dgm:pt modelId="{4DAD7CA3-B092-1444-8BF5-399431A116CE}" type="pres">
      <dgm:prSet presAssocID="{889E8F8B-CB67-224A-9818-73BFDBCA5721}" presName="rootConnector" presStyleLbl="node1" presStyleIdx="3" presStyleCnt="4"/>
      <dgm:spPr/>
      <dgm:t>
        <a:bodyPr/>
        <a:lstStyle/>
        <a:p>
          <a:endParaRPr lang="fr-FR"/>
        </a:p>
      </dgm:t>
    </dgm:pt>
    <dgm:pt modelId="{2E87D550-9B29-2644-9959-4C713846CCAB}" type="pres">
      <dgm:prSet presAssocID="{889E8F8B-CB67-224A-9818-73BFDBCA5721}" presName="childShape" presStyleCnt="0"/>
      <dgm:spPr/>
    </dgm:pt>
    <dgm:pt modelId="{97656F98-369F-C14C-B4D5-FB6CB7AC3BA8}" type="pres">
      <dgm:prSet presAssocID="{FE08ACCA-5E06-E34D-8469-0DA2624B470F}" presName="Name13" presStyleLbl="parChTrans1D2" presStyleIdx="9" presStyleCnt="12"/>
      <dgm:spPr/>
      <dgm:t>
        <a:bodyPr/>
        <a:lstStyle/>
        <a:p>
          <a:endParaRPr lang="fr-FR"/>
        </a:p>
      </dgm:t>
    </dgm:pt>
    <dgm:pt modelId="{06F604E2-A1A4-A34B-AA92-EA2857933661}" type="pres">
      <dgm:prSet presAssocID="{F375196D-1254-2C49-B338-7061F71DF191}" presName="childText" presStyleLbl="bgAcc1" presStyleIdx="9" presStyleCnt="12" custScaleX="1451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5099EA-FF59-D648-9080-A3D8EFE192A7}" type="pres">
      <dgm:prSet presAssocID="{F51074A3-BFD1-4740-8037-3236F23DAC16}" presName="Name13" presStyleLbl="parChTrans1D2" presStyleIdx="10" presStyleCnt="12"/>
      <dgm:spPr/>
      <dgm:t>
        <a:bodyPr/>
        <a:lstStyle/>
        <a:p>
          <a:endParaRPr lang="fr-FR"/>
        </a:p>
      </dgm:t>
    </dgm:pt>
    <dgm:pt modelId="{0F672EB9-BDE9-A942-AB24-E798376E7874}" type="pres">
      <dgm:prSet presAssocID="{4A0290FA-9F65-494E-8FE7-6CDB86A93E07}" presName="childText" presStyleLbl="bgAcc1" presStyleIdx="10" presStyleCnt="12" custScaleX="135538" custScaleY="57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5C8930-7B18-274B-AEC3-10F0CA06B751}" type="pres">
      <dgm:prSet presAssocID="{555BA635-0FB1-2E47-BEFB-5F1B38C1DE7F}" presName="Name13" presStyleLbl="parChTrans1D2" presStyleIdx="11" presStyleCnt="12"/>
      <dgm:spPr/>
      <dgm:t>
        <a:bodyPr/>
        <a:lstStyle/>
        <a:p>
          <a:endParaRPr lang="fr-FR"/>
        </a:p>
      </dgm:t>
    </dgm:pt>
    <dgm:pt modelId="{6B8BD5FD-C757-C84E-A42A-03079AD2D1FA}" type="pres">
      <dgm:prSet presAssocID="{5E91CEA6-A32C-414A-B06D-F1277EB64293}" presName="childText" presStyleLbl="bgAcc1" presStyleIdx="11" presStyleCnt="12" custScaleX="146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12AC1D-4CF9-47B5-A3F9-CF13BE31A479}" type="presOf" srcId="{2CC30A60-3390-DE4A-9C40-315E9D4DAE47}" destId="{81B4B2A1-448B-D244-B8A4-C0D692F4703C}" srcOrd="0" destOrd="0" presId="urn:microsoft.com/office/officeart/2005/8/layout/hierarchy3"/>
    <dgm:cxn modelId="{B9B039DA-A73D-4FC1-9CD6-604B25FE940B}" type="presOf" srcId="{29294F2B-ED0D-384D-97A4-C1167A9D8E5B}" destId="{A57B5509-30DB-9149-BAAB-4F36493D1BA5}" srcOrd="0" destOrd="0" presId="urn:microsoft.com/office/officeart/2005/8/layout/hierarchy3"/>
    <dgm:cxn modelId="{346605E2-E3B6-46B5-8ABF-AB7D27714581}" type="presOf" srcId="{3A45FAB2-30E7-154C-95E1-2DD38149CC2E}" destId="{E3CA9D59-74C3-4648-8D87-E5F562061498}" srcOrd="0" destOrd="0" presId="urn:microsoft.com/office/officeart/2005/8/layout/hierarchy3"/>
    <dgm:cxn modelId="{4BBBCC85-0E71-3F49-9E42-7ED889DF309E}" srcId="{291A2601-E608-9A40-AEAF-DEC0371BF08A}" destId="{B7D92389-3876-D243-8465-E10DCC22E387}" srcOrd="2" destOrd="0" parTransId="{E695FDD5-3A3C-A347-BB2A-C649DF468B32}" sibTransId="{7DAB9590-C274-AF48-AA88-D0F5F1246050}"/>
    <dgm:cxn modelId="{19BD71AA-9D40-4736-AC6D-6FC92A7B39CA}" type="presOf" srcId="{3345173A-C30A-D344-8996-FD88A1231CD2}" destId="{2E814D3E-EA24-D94C-B8B5-7B73EFAB7BF6}" srcOrd="0" destOrd="0" presId="urn:microsoft.com/office/officeart/2005/8/layout/hierarchy3"/>
    <dgm:cxn modelId="{2B74DB07-2C5B-4B0E-8E65-DBDD5AB9A96F}" type="presOf" srcId="{1653442B-34D4-1449-A817-5CE3A532A372}" destId="{A898B5A2-285D-374C-9612-C2E7CC34052F}" srcOrd="0" destOrd="0" presId="urn:microsoft.com/office/officeart/2005/8/layout/hierarchy3"/>
    <dgm:cxn modelId="{23A6D604-E16D-463A-B3C2-EFD87F5812D0}" type="presOf" srcId="{F51074A3-BFD1-4740-8037-3236F23DAC16}" destId="{0F5099EA-FF59-D648-9080-A3D8EFE192A7}" srcOrd="0" destOrd="0" presId="urn:microsoft.com/office/officeart/2005/8/layout/hierarchy3"/>
    <dgm:cxn modelId="{9A5C0008-74DD-4646-B003-B391E9EB3DED}" srcId="{9CDF8474-1A23-314C-9E44-F0AA24343FDC}" destId="{2A9B0DEA-CC84-5F4A-BEB2-BC07C42090A0}" srcOrd="1" destOrd="0" parTransId="{3EF508A3-0FED-C441-8888-BD9FB5F72DF1}" sibTransId="{2DBE06EB-2541-C940-AA23-AED335DAE834}"/>
    <dgm:cxn modelId="{2A7311F5-2B5C-44F2-AAD2-FE068D6EF0DD}" type="presOf" srcId="{E695FDD5-3A3C-A347-BB2A-C649DF468B32}" destId="{7158C93F-792F-3049-9271-EA7FD0B492EC}" srcOrd="0" destOrd="0" presId="urn:microsoft.com/office/officeart/2005/8/layout/hierarchy3"/>
    <dgm:cxn modelId="{63EE72D7-A6DF-4D4B-99CD-659B0520835B}" type="presOf" srcId="{992B6B11-5F0D-A24A-B3EA-0C665F074A30}" destId="{6EE484CA-F5E0-5C47-BCAF-51459CA5C2B7}" srcOrd="0" destOrd="0" presId="urn:microsoft.com/office/officeart/2005/8/layout/hierarchy3"/>
    <dgm:cxn modelId="{19F52A8F-F56F-4CBC-B58C-22B702F14432}" type="presOf" srcId="{84B75322-C1B0-CF43-A514-BED7D359BDAC}" destId="{173AF9EF-6F7A-BD49-BAEF-D76F49D9EE57}" srcOrd="0" destOrd="0" presId="urn:microsoft.com/office/officeart/2005/8/layout/hierarchy3"/>
    <dgm:cxn modelId="{231936A4-3FE5-DA4B-B016-72937942E2A2}" srcId="{EEECB496-12E8-8E4A-BEA9-8C3A86B144CD}" destId="{889E8F8B-CB67-224A-9818-73BFDBCA5721}" srcOrd="3" destOrd="0" parTransId="{3B08351C-2375-744A-9CF3-851323B951F5}" sibTransId="{C0CA15C0-7316-9240-857A-9A1E1617FFD7}"/>
    <dgm:cxn modelId="{79F57FB1-8B3C-49FF-B1A5-EBBB402BC3E9}" type="presOf" srcId="{F0E702D8-0ECB-384E-A32C-64F7047C79AB}" destId="{6C2E12B0-CD98-9F48-9F0A-6E96732E4C9B}" srcOrd="0" destOrd="0" presId="urn:microsoft.com/office/officeart/2005/8/layout/hierarchy3"/>
    <dgm:cxn modelId="{DD9E6DCA-54D2-4C9B-9B72-43CCC810D9CF}" type="presOf" srcId="{3EF508A3-0FED-C441-8888-BD9FB5F72DF1}" destId="{4D27AEAE-EC2B-0E44-8C83-D34F5E86E59E}" srcOrd="0" destOrd="0" presId="urn:microsoft.com/office/officeart/2005/8/layout/hierarchy3"/>
    <dgm:cxn modelId="{41FF78AB-14ED-6B4F-97D8-DEE66F99A4C4}" srcId="{37BCF8F8-9677-044D-9836-C31090880831}" destId="{2CC30A60-3390-DE4A-9C40-315E9D4DAE47}" srcOrd="1" destOrd="0" parTransId="{3A45FAB2-30E7-154C-95E1-2DD38149CC2E}" sibTransId="{090517A9-7261-594D-A192-56FBC1889F1B}"/>
    <dgm:cxn modelId="{496FB08C-E9A7-4D4F-87D8-9FEB4A3A354C}" type="presOf" srcId="{B7D92389-3876-D243-8465-E10DCC22E387}" destId="{070CCABB-C380-7341-A9FD-0938D9D8D8EA}" srcOrd="0" destOrd="0" presId="urn:microsoft.com/office/officeart/2005/8/layout/hierarchy3"/>
    <dgm:cxn modelId="{7839CD5A-BF9E-4F3A-A2AB-FC5939960E9D}" type="presOf" srcId="{291A2601-E608-9A40-AEAF-DEC0371BF08A}" destId="{46E86168-5560-5A44-80F8-E7BED6E8C632}" srcOrd="0" destOrd="0" presId="urn:microsoft.com/office/officeart/2005/8/layout/hierarchy3"/>
    <dgm:cxn modelId="{8D85D7FC-B9A7-4448-BBA1-BC762BD5BA60}" srcId="{291A2601-E608-9A40-AEAF-DEC0371BF08A}" destId="{7ED35F22-BA91-E34C-AB15-F746E44E088C}" srcOrd="0" destOrd="0" parTransId="{04345654-4AB2-514A-81C7-872D5A26B2A5}" sibTransId="{C4B34489-B592-1449-A982-046197F6647A}"/>
    <dgm:cxn modelId="{9DDE70D3-46C0-3245-BA21-7C2673E71608}" srcId="{EEECB496-12E8-8E4A-BEA9-8C3A86B144CD}" destId="{37BCF8F8-9677-044D-9836-C31090880831}" srcOrd="1" destOrd="0" parTransId="{05ACCEBE-B78A-4148-9B06-D21832515BC9}" sibTransId="{982015BA-E4B8-7449-BC5E-46FC67E79191}"/>
    <dgm:cxn modelId="{07237616-0148-465B-8013-CCAC5442F0A4}" type="presOf" srcId="{7D19D38E-175C-CF4E-8BE1-D2044F40E7FF}" destId="{BB0AB592-2862-0F43-AA2B-503A175B1816}" srcOrd="0" destOrd="0" presId="urn:microsoft.com/office/officeart/2005/8/layout/hierarchy3"/>
    <dgm:cxn modelId="{6B30CB99-8019-43D7-AB54-26F96984BF84}" type="presOf" srcId="{291A2601-E608-9A40-AEAF-DEC0371BF08A}" destId="{925CFBA2-A7A3-4C41-AE76-134EDA3A5BD9}" srcOrd="1" destOrd="0" presId="urn:microsoft.com/office/officeart/2005/8/layout/hierarchy3"/>
    <dgm:cxn modelId="{8C8B4C35-EAD5-4875-A6E9-3BD2A24A1FD0}" type="presOf" srcId="{F375196D-1254-2C49-B338-7061F71DF191}" destId="{06F604E2-A1A4-A34B-AA92-EA2857933661}" srcOrd="0" destOrd="0" presId="urn:microsoft.com/office/officeart/2005/8/layout/hierarchy3"/>
    <dgm:cxn modelId="{8B27B877-C9DC-46DD-B804-9F9004FAD0E5}" type="presOf" srcId="{EEECB496-12E8-8E4A-BEA9-8C3A86B144CD}" destId="{C56AF14F-8D96-E14A-BBF1-C3CC098811A6}" srcOrd="0" destOrd="0" presId="urn:microsoft.com/office/officeart/2005/8/layout/hierarchy3"/>
    <dgm:cxn modelId="{0A4B01A3-46AE-487C-A5D8-856C0E6F25B6}" type="presOf" srcId="{889E8F8B-CB67-224A-9818-73BFDBCA5721}" destId="{4606F8D6-7A64-A34B-A097-2DF297C50E78}" srcOrd="0" destOrd="0" presId="urn:microsoft.com/office/officeart/2005/8/layout/hierarchy3"/>
    <dgm:cxn modelId="{F87210C3-08D3-BF42-BA69-7475335710C4}" srcId="{889E8F8B-CB67-224A-9818-73BFDBCA5721}" destId="{4A0290FA-9F65-494E-8FE7-6CDB86A93E07}" srcOrd="1" destOrd="0" parTransId="{F51074A3-BFD1-4740-8037-3236F23DAC16}" sibTransId="{A215D50C-EFB5-D640-A5D7-E22C5BE1D089}"/>
    <dgm:cxn modelId="{C4DC085D-BFC3-6349-A1FC-EED9FC462494}" srcId="{37BCF8F8-9677-044D-9836-C31090880831}" destId="{02D59A3D-9BF2-0444-BC47-375A344540FA}" srcOrd="0" destOrd="0" parTransId="{F0E702D8-0ECB-384E-A32C-64F7047C79AB}" sibTransId="{67622C66-87D7-0A40-ADC6-BBDDF637F38F}"/>
    <dgm:cxn modelId="{BDFE9420-9508-47E6-BDCB-9E909604E619}" type="presOf" srcId="{889E8F8B-CB67-224A-9818-73BFDBCA5721}" destId="{4DAD7CA3-B092-1444-8BF5-399431A116CE}" srcOrd="1" destOrd="0" presId="urn:microsoft.com/office/officeart/2005/8/layout/hierarchy3"/>
    <dgm:cxn modelId="{B88DCF77-1CF8-4B27-842C-BFF522B71483}" type="presOf" srcId="{4A0290FA-9F65-494E-8FE7-6CDB86A93E07}" destId="{0F672EB9-BDE9-A942-AB24-E798376E7874}" srcOrd="0" destOrd="0" presId="urn:microsoft.com/office/officeart/2005/8/layout/hierarchy3"/>
    <dgm:cxn modelId="{22120EFB-7C6A-4055-A289-6EA6D4CA52AD}" type="presOf" srcId="{2A9B0DEA-CC84-5F4A-BEB2-BC07C42090A0}" destId="{9932F892-9C23-3B45-8481-1EDEF7E0AC7D}" srcOrd="0" destOrd="0" presId="urn:microsoft.com/office/officeart/2005/8/layout/hierarchy3"/>
    <dgm:cxn modelId="{A224E03A-D8EA-49CF-9E09-32C6FC8DAE31}" type="presOf" srcId="{9CDF8474-1A23-314C-9E44-F0AA24343FDC}" destId="{7A057561-836A-CD47-B01C-69BFFB38702B}" srcOrd="1" destOrd="0" presId="urn:microsoft.com/office/officeart/2005/8/layout/hierarchy3"/>
    <dgm:cxn modelId="{6359B0A5-0CB0-4FA8-96DF-C8BB728EE6D7}" type="presOf" srcId="{37BCF8F8-9677-044D-9836-C31090880831}" destId="{25C3CFE6-DE19-BF43-8387-F09F7DC14BF0}" srcOrd="1" destOrd="0" presId="urn:microsoft.com/office/officeart/2005/8/layout/hierarchy3"/>
    <dgm:cxn modelId="{D2448B46-DB16-034C-9AA0-BAC6A060105C}" srcId="{EEECB496-12E8-8E4A-BEA9-8C3A86B144CD}" destId="{291A2601-E608-9A40-AEAF-DEC0371BF08A}" srcOrd="0" destOrd="0" parTransId="{3F245D01-073A-744B-8A51-2A5A386925C4}" sibTransId="{64CF66D9-2590-6B48-A883-8AD9E3B7B787}"/>
    <dgm:cxn modelId="{EB86DFFD-A100-43EA-BF80-AE45E2182CB3}" type="presOf" srcId="{3332D4CC-FFF4-4F43-B1A2-7D1FDD83C9B8}" destId="{EF984642-B86E-C74A-9A31-18D99B1A7963}" srcOrd="0" destOrd="0" presId="urn:microsoft.com/office/officeart/2005/8/layout/hierarchy3"/>
    <dgm:cxn modelId="{222E2E1C-37AA-4351-B45B-E484807538D5}" type="presOf" srcId="{CACF45F6-3229-9642-943F-72891D49E975}" destId="{783ED6BA-D019-C946-89A1-23EABCE033D7}" srcOrd="0" destOrd="0" presId="urn:microsoft.com/office/officeart/2005/8/layout/hierarchy3"/>
    <dgm:cxn modelId="{24B788A4-B453-4CF3-B432-E2E99DEED8FD}" type="presOf" srcId="{555BA635-0FB1-2E47-BEFB-5F1B38C1DE7F}" destId="{5F5C8930-7B18-274B-AEC3-10F0CA06B751}" srcOrd="0" destOrd="0" presId="urn:microsoft.com/office/officeart/2005/8/layout/hierarchy3"/>
    <dgm:cxn modelId="{4A8FB409-9F64-4E81-B7D8-169BA8F25780}" type="presOf" srcId="{5E91CEA6-A32C-414A-B06D-F1277EB64293}" destId="{6B8BD5FD-C757-C84E-A42A-03079AD2D1FA}" srcOrd="0" destOrd="0" presId="urn:microsoft.com/office/officeart/2005/8/layout/hierarchy3"/>
    <dgm:cxn modelId="{8EA6E1F6-8E65-0C4D-8FCF-F98E1521B11C}" srcId="{37BCF8F8-9677-044D-9836-C31090880831}" destId="{CACF45F6-3229-9642-943F-72891D49E975}" srcOrd="2" destOrd="0" parTransId="{7D19D38E-175C-CF4E-8BE1-D2044F40E7FF}" sibTransId="{84F6DCD2-31CA-CD43-8D94-2A51A7B6AFF6}"/>
    <dgm:cxn modelId="{F2895518-9314-4B43-A6BF-83629B905646}" srcId="{9CDF8474-1A23-314C-9E44-F0AA24343FDC}" destId="{992B6B11-5F0D-A24A-B3EA-0C665F074A30}" srcOrd="2" destOrd="0" parTransId="{29294F2B-ED0D-384D-97A4-C1167A9D8E5B}" sibTransId="{721585F8-69F8-8C46-ABBE-CEF870294CFA}"/>
    <dgm:cxn modelId="{19E22149-252F-3944-8A5D-0C0E9B5E0F6A}" srcId="{889E8F8B-CB67-224A-9818-73BFDBCA5721}" destId="{F375196D-1254-2C49-B338-7061F71DF191}" srcOrd="0" destOrd="0" parTransId="{FE08ACCA-5E06-E34D-8469-0DA2624B470F}" sibTransId="{83683710-E826-9542-BCEA-320D559438DB}"/>
    <dgm:cxn modelId="{5197B789-A343-42DC-A148-E864E9B56204}" type="presOf" srcId="{04345654-4AB2-514A-81C7-872D5A26B2A5}" destId="{7E62B588-3C1D-E347-8FA7-616C8A742E44}" srcOrd="0" destOrd="0" presId="urn:microsoft.com/office/officeart/2005/8/layout/hierarchy3"/>
    <dgm:cxn modelId="{A678555D-4D08-B74C-A9B8-DBED137C4179}" srcId="{291A2601-E608-9A40-AEAF-DEC0371BF08A}" destId="{1653442B-34D4-1449-A817-5CE3A532A372}" srcOrd="1" destOrd="0" parTransId="{3345173A-C30A-D344-8996-FD88A1231CD2}" sibTransId="{458BDAD7-52E7-F640-9AAA-3F7B3875CF08}"/>
    <dgm:cxn modelId="{55E25E11-9776-C246-A162-FDDBEAB3DC4F}" srcId="{EEECB496-12E8-8E4A-BEA9-8C3A86B144CD}" destId="{9CDF8474-1A23-314C-9E44-F0AA24343FDC}" srcOrd="2" destOrd="0" parTransId="{68DDE93C-0578-8F4E-8AE0-D8F4348FF67F}" sibTransId="{858DD875-6211-9746-9CD1-8875B6A53A5C}"/>
    <dgm:cxn modelId="{06D88B5C-F202-4BE7-AEF1-6A558EB23A2F}" type="presOf" srcId="{7ED35F22-BA91-E34C-AB15-F746E44E088C}" destId="{13634A98-21D4-9C46-B74B-B525332B3883}" srcOrd="0" destOrd="0" presId="urn:microsoft.com/office/officeart/2005/8/layout/hierarchy3"/>
    <dgm:cxn modelId="{5F04B62D-E281-48BD-A68C-94EA4CFA1E86}" type="presOf" srcId="{02D59A3D-9BF2-0444-BC47-375A344540FA}" destId="{FA2A2E92-B26C-604F-834E-68F6B47F0B62}" srcOrd="0" destOrd="0" presId="urn:microsoft.com/office/officeart/2005/8/layout/hierarchy3"/>
    <dgm:cxn modelId="{6011B78D-4C9B-2748-AD61-727B539E3AEA}" srcId="{9CDF8474-1A23-314C-9E44-F0AA24343FDC}" destId="{3332D4CC-FFF4-4F43-B1A2-7D1FDD83C9B8}" srcOrd="0" destOrd="0" parTransId="{84B75322-C1B0-CF43-A514-BED7D359BDAC}" sibTransId="{7C475033-28B8-FB4D-AC33-389679599D36}"/>
    <dgm:cxn modelId="{5133D296-8D46-464C-952F-4025CB3164B2}" srcId="{889E8F8B-CB67-224A-9818-73BFDBCA5721}" destId="{5E91CEA6-A32C-414A-B06D-F1277EB64293}" srcOrd="2" destOrd="0" parTransId="{555BA635-0FB1-2E47-BEFB-5F1B38C1DE7F}" sibTransId="{B4C6E1AE-B5FF-484A-90C1-2613D2DA8A59}"/>
    <dgm:cxn modelId="{1468BC2A-649E-43F1-A011-99317007466A}" type="presOf" srcId="{FE08ACCA-5E06-E34D-8469-0DA2624B470F}" destId="{97656F98-369F-C14C-B4D5-FB6CB7AC3BA8}" srcOrd="0" destOrd="0" presId="urn:microsoft.com/office/officeart/2005/8/layout/hierarchy3"/>
    <dgm:cxn modelId="{905C6F9C-F495-493D-9C0B-618A23403015}" type="presOf" srcId="{9CDF8474-1A23-314C-9E44-F0AA24343FDC}" destId="{5A97D05B-3543-DA4F-B178-0498E7F3B6B5}" srcOrd="0" destOrd="0" presId="urn:microsoft.com/office/officeart/2005/8/layout/hierarchy3"/>
    <dgm:cxn modelId="{D9E33905-3905-43E5-8CDA-8E6A9A17854E}" type="presOf" srcId="{37BCF8F8-9677-044D-9836-C31090880831}" destId="{CDB17F24-C3D4-8A45-9A24-4699789FFA8B}" srcOrd="0" destOrd="0" presId="urn:microsoft.com/office/officeart/2005/8/layout/hierarchy3"/>
    <dgm:cxn modelId="{B4357463-7B33-4221-A24B-716F312CDF8C}" type="presParOf" srcId="{C56AF14F-8D96-E14A-BBF1-C3CC098811A6}" destId="{C5514D91-3C28-1F43-9539-D91807149122}" srcOrd="0" destOrd="0" presId="urn:microsoft.com/office/officeart/2005/8/layout/hierarchy3"/>
    <dgm:cxn modelId="{D54A7124-0CED-411B-8EDD-78318027132B}" type="presParOf" srcId="{C5514D91-3C28-1F43-9539-D91807149122}" destId="{A94BFE8F-D83A-B143-B376-6AC257330B23}" srcOrd="0" destOrd="0" presId="urn:microsoft.com/office/officeart/2005/8/layout/hierarchy3"/>
    <dgm:cxn modelId="{0FADE749-45B6-4169-BBCB-7016037D03FB}" type="presParOf" srcId="{A94BFE8F-D83A-B143-B376-6AC257330B23}" destId="{46E86168-5560-5A44-80F8-E7BED6E8C632}" srcOrd="0" destOrd="0" presId="urn:microsoft.com/office/officeart/2005/8/layout/hierarchy3"/>
    <dgm:cxn modelId="{42F2A79F-13BE-4F7B-A13D-812BF3BE5E13}" type="presParOf" srcId="{A94BFE8F-D83A-B143-B376-6AC257330B23}" destId="{925CFBA2-A7A3-4C41-AE76-134EDA3A5BD9}" srcOrd="1" destOrd="0" presId="urn:microsoft.com/office/officeart/2005/8/layout/hierarchy3"/>
    <dgm:cxn modelId="{604DE479-1D66-43DF-B830-BC528AF0ABB6}" type="presParOf" srcId="{C5514D91-3C28-1F43-9539-D91807149122}" destId="{EBB67F92-14D8-9748-B984-CC774DCE103D}" srcOrd="1" destOrd="0" presId="urn:microsoft.com/office/officeart/2005/8/layout/hierarchy3"/>
    <dgm:cxn modelId="{BE2DA565-785B-446E-8990-FB6CC52D46A8}" type="presParOf" srcId="{EBB67F92-14D8-9748-B984-CC774DCE103D}" destId="{7E62B588-3C1D-E347-8FA7-616C8A742E44}" srcOrd="0" destOrd="0" presId="urn:microsoft.com/office/officeart/2005/8/layout/hierarchy3"/>
    <dgm:cxn modelId="{45656FF9-5789-4F45-B16E-F2DFB1F83C7A}" type="presParOf" srcId="{EBB67F92-14D8-9748-B984-CC774DCE103D}" destId="{13634A98-21D4-9C46-B74B-B525332B3883}" srcOrd="1" destOrd="0" presId="urn:microsoft.com/office/officeart/2005/8/layout/hierarchy3"/>
    <dgm:cxn modelId="{0D6AC340-0DAB-4D7F-B5F8-C097B0DC3268}" type="presParOf" srcId="{EBB67F92-14D8-9748-B984-CC774DCE103D}" destId="{2E814D3E-EA24-D94C-B8B5-7B73EFAB7BF6}" srcOrd="2" destOrd="0" presId="urn:microsoft.com/office/officeart/2005/8/layout/hierarchy3"/>
    <dgm:cxn modelId="{47D0F675-EF67-4EF0-96D7-485094BA394A}" type="presParOf" srcId="{EBB67F92-14D8-9748-B984-CC774DCE103D}" destId="{A898B5A2-285D-374C-9612-C2E7CC34052F}" srcOrd="3" destOrd="0" presId="urn:microsoft.com/office/officeart/2005/8/layout/hierarchy3"/>
    <dgm:cxn modelId="{F345CE7C-D6FD-411D-9772-625452EAFB19}" type="presParOf" srcId="{EBB67F92-14D8-9748-B984-CC774DCE103D}" destId="{7158C93F-792F-3049-9271-EA7FD0B492EC}" srcOrd="4" destOrd="0" presId="urn:microsoft.com/office/officeart/2005/8/layout/hierarchy3"/>
    <dgm:cxn modelId="{70F05C26-6000-4643-A9D7-78AB05112A19}" type="presParOf" srcId="{EBB67F92-14D8-9748-B984-CC774DCE103D}" destId="{070CCABB-C380-7341-A9FD-0938D9D8D8EA}" srcOrd="5" destOrd="0" presId="urn:microsoft.com/office/officeart/2005/8/layout/hierarchy3"/>
    <dgm:cxn modelId="{B1890402-3200-4516-8A9A-A7C81FB7C259}" type="presParOf" srcId="{C56AF14F-8D96-E14A-BBF1-C3CC098811A6}" destId="{C2612F54-C1E6-AF4D-AA76-27BFBCD236F7}" srcOrd="1" destOrd="0" presId="urn:microsoft.com/office/officeart/2005/8/layout/hierarchy3"/>
    <dgm:cxn modelId="{17F861EF-B0FA-46B7-B4D3-942D889A0299}" type="presParOf" srcId="{C2612F54-C1E6-AF4D-AA76-27BFBCD236F7}" destId="{867D8A9F-52BD-9A4A-B594-24F740A5A0A2}" srcOrd="0" destOrd="0" presId="urn:microsoft.com/office/officeart/2005/8/layout/hierarchy3"/>
    <dgm:cxn modelId="{198379BA-E8DB-40E8-A582-122B9170AB6A}" type="presParOf" srcId="{867D8A9F-52BD-9A4A-B594-24F740A5A0A2}" destId="{CDB17F24-C3D4-8A45-9A24-4699789FFA8B}" srcOrd="0" destOrd="0" presId="urn:microsoft.com/office/officeart/2005/8/layout/hierarchy3"/>
    <dgm:cxn modelId="{2F5655F7-F824-48D7-97CD-E800046EEBA5}" type="presParOf" srcId="{867D8A9F-52BD-9A4A-B594-24F740A5A0A2}" destId="{25C3CFE6-DE19-BF43-8387-F09F7DC14BF0}" srcOrd="1" destOrd="0" presId="urn:microsoft.com/office/officeart/2005/8/layout/hierarchy3"/>
    <dgm:cxn modelId="{81BCF17E-9BC8-44B5-96E4-1FC4C1B287F0}" type="presParOf" srcId="{C2612F54-C1E6-AF4D-AA76-27BFBCD236F7}" destId="{B9A1A4A9-4E4F-3049-A510-480D70767A61}" srcOrd="1" destOrd="0" presId="urn:microsoft.com/office/officeart/2005/8/layout/hierarchy3"/>
    <dgm:cxn modelId="{AB61F0D8-FFAC-4C17-99D6-6FDA0DB4F19B}" type="presParOf" srcId="{B9A1A4A9-4E4F-3049-A510-480D70767A61}" destId="{6C2E12B0-CD98-9F48-9F0A-6E96732E4C9B}" srcOrd="0" destOrd="0" presId="urn:microsoft.com/office/officeart/2005/8/layout/hierarchy3"/>
    <dgm:cxn modelId="{D5F6CD5C-9AC3-430D-8ABD-0DCE20F44E64}" type="presParOf" srcId="{B9A1A4A9-4E4F-3049-A510-480D70767A61}" destId="{FA2A2E92-B26C-604F-834E-68F6B47F0B62}" srcOrd="1" destOrd="0" presId="urn:microsoft.com/office/officeart/2005/8/layout/hierarchy3"/>
    <dgm:cxn modelId="{4810BAE4-A00E-451D-83F5-0A0CF030C161}" type="presParOf" srcId="{B9A1A4A9-4E4F-3049-A510-480D70767A61}" destId="{E3CA9D59-74C3-4648-8D87-E5F562061498}" srcOrd="2" destOrd="0" presId="urn:microsoft.com/office/officeart/2005/8/layout/hierarchy3"/>
    <dgm:cxn modelId="{14DCF98C-D3F4-4F3D-9ECB-4345A0F3EDCB}" type="presParOf" srcId="{B9A1A4A9-4E4F-3049-A510-480D70767A61}" destId="{81B4B2A1-448B-D244-B8A4-C0D692F4703C}" srcOrd="3" destOrd="0" presId="urn:microsoft.com/office/officeart/2005/8/layout/hierarchy3"/>
    <dgm:cxn modelId="{94056E5C-3FBD-4597-938D-E310514F4B6F}" type="presParOf" srcId="{B9A1A4A9-4E4F-3049-A510-480D70767A61}" destId="{BB0AB592-2862-0F43-AA2B-503A175B1816}" srcOrd="4" destOrd="0" presId="urn:microsoft.com/office/officeart/2005/8/layout/hierarchy3"/>
    <dgm:cxn modelId="{C5337B88-CEF5-4254-810D-A714C4DCDA75}" type="presParOf" srcId="{B9A1A4A9-4E4F-3049-A510-480D70767A61}" destId="{783ED6BA-D019-C946-89A1-23EABCE033D7}" srcOrd="5" destOrd="0" presId="urn:microsoft.com/office/officeart/2005/8/layout/hierarchy3"/>
    <dgm:cxn modelId="{2E67E0B3-49EA-432F-99D7-B7C0C3F1DDC8}" type="presParOf" srcId="{C56AF14F-8D96-E14A-BBF1-C3CC098811A6}" destId="{4336B906-36F0-F64E-9C09-A89C2823727F}" srcOrd="2" destOrd="0" presId="urn:microsoft.com/office/officeart/2005/8/layout/hierarchy3"/>
    <dgm:cxn modelId="{D1B73A22-1CC3-4BFF-AAD7-4A6E24BBA99C}" type="presParOf" srcId="{4336B906-36F0-F64E-9C09-A89C2823727F}" destId="{D8E41A0B-B2EC-D342-8BE0-F7064A2954DB}" srcOrd="0" destOrd="0" presId="urn:microsoft.com/office/officeart/2005/8/layout/hierarchy3"/>
    <dgm:cxn modelId="{BEEED8F5-5E1F-4CAD-A089-6E6E6F29B318}" type="presParOf" srcId="{D8E41A0B-B2EC-D342-8BE0-F7064A2954DB}" destId="{5A97D05B-3543-DA4F-B178-0498E7F3B6B5}" srcOrd="0" destOrd="0" presId="urn:microsoft.com/office/officeart/2005/8/layout/hierarchy3"/>
    <dgm:cxn modelId="{159265DD-8D5D-470E-AC8D-9B9AF059FD02}" type="presParOf" srcId="{D8E41A0B-B2EC-D342-8BE0-F7064A2954DB}" destId="{7A057561-836A-CD47-B01C-69BFFB38702B}" srcOrd="1" destOrd="0" presId="urn:microsoft.com/office/officeart/2005/8/layout/hierarchy3"/>
    <dgm:cxn modelId="{361EE5B5-CACD-4F81-AB06-B4996FA371C8}" type="presParOf" srcId="{4336B906-36F0-F64E-9C09-A89C2823727F}" destId="{1E1DFB3C-5300-934A-8801-C7EA07A83BA7}" srcOrd="1" destOrd="0" presId="urn:microsoft.com/office/officeart/2005/8/layout/hierarchy3"/>
    <dgm:cxn modelId="{CAA6A6BD-DD0C-418C-84FC-D5B62DA04A6E}" type="presParOf" srcId="{1E1DFB3C-5300-934A-8801-C7EA07A83BA7}" destId="{173AF9EF-6F7A-BD49-BAEF-D76F49D9EE57}" srcOrd="0" destOrd="0" presId="urn:microsoft.com/office/officeart/2005/8/layout/hierarchy3"/>
    <dgm:cxn modelId="{DBCEDEF5-F6E3-4E55-B846-EF68F5829463}" type="presParOf" srcId="{1E1DFB3C-5300-934A-8801-C7EA07A83BA7}" destId="{EF984642-B86E-C74A-9A31-18D99B1A7963}" srcOrd="1" destOrd="0" presId="urn:microsoft.com/office/officeart/2005/8/layout/hierarchy3"/>
    <dgm:cxn modelId="{E89FFC7E-7B2D-4E2F-9E04-2BD08B98F526}" type="presParOf" srcId="{1E1DFB3C-5300-934A-8801-C7EA07A83BA7}" destId="{4D27AEAE-EC2B-0E44-8C83-D34F5E86E59E}" srcOrd="2" destOrd="0" presId="urn:microsoft.com/office/officeart/2005/8/layout/hierarchy3"/>
    <dgm:cxn modelId="{9923A50D-6ABB-4FF7-A133-F89C36EA8279}" type="presParOf" srcId="{1E1DFB3C-5300-934A-8801-C7EA07A83BA7}" destId="{9932F892-9C23-3B45-8481-1EDEF7E0AC7D}" srcOrd="3" destOrd="0" presId="urn:microsoft.com/office/officeart/2005/8/layout/hierarchy3"/>
    <dgm:cxn modelId="{AFF7EAB8-4FAD-4540-B803-1FD7892205DE}" type="presParOf" srcId="{1E1DFB3C-5300-934A-8801-C7EA07A83BA7}" destId="{A57B5509-30DB-9149-BAAB-4F36493D1BA5}" srcOrd="4" destOrd="0" presId="urn:microsoft.com/office/officeart/2005/8/layout/hierarchy3"/>
    <dgm:cxn modelId="{6EB9F415-ED19-471A-A642-3B3CDAFAB2D4}" type="presParOf" srcId="{1E1DFB3C-5300-934A-8801-C7EA07A83BA7}" destId="{6EE484CA-F5E0-5C47-BCAF-51459CA5C2B7}" srcOrd="5" destOrd="0" presId="urn:microsoft.com/office/officeart/2005/8/layout/hierarchy3"/>
    <dgm:cxn modelId="{2EF897E8-B463-4ED1-9A4D-A1A32EA8C056}" type="presParOf" srcId="{C56AF14F-8D96-E14A-BBF1-C3CC098811A6}" destId="{779E71AE-6550-B348-BC3E-5188D1EA9F03}" srcOrd="3" destOrd="0" presId="urn:microsoft.com/office/officeart/2005/8/layout/hierarchy3"/>
    <dgm:cxn modelId="{B5D03350-6A78-43D3-B4AB-504ED3EF8ED4}" type="presParOf" srcId="{779E71AE-6550-B348-BC3E-5188D1EA9F03}" destId="{A63D0508-11EE-DD49-B99A-675B616BAB7B}" srcOrd="0" destOrd="0" presId="urn:microsoft.com/office/officeart/2005/8/layout/hierarchy3"/>
    <dgm:cxn modelId="{2902F1A2-5005-450C-B22E-447EA11C9C00}" type="presParOf" srcId="{A63D0508-11EE-DD49-B99A-675B616BAB7B}" destId="{4606F8D6-7A64-A34B-A097-2DF297C50E78}" srcOrd="0" destOrd="0" presId="urn:microsoft.com/office/officeart/2005/8/layout/hierarchy3"/>
    <dgm:cxn modelId="{1F8B7B17-CD85-4577-B403-32E9B9CD6995}" type="presParOf" srcId="{A63D0508-11EE-DD49-B99A-675B616BAB7B}" destId="{4DAD7CA3-B092-1444-8BF5-399431A116CE}" srcOrd="1" destOrd="0" presId="urn:microsoft.com/office/officeart/2005/8/layout/hierarchy3"/>
    <dgm:cxn modelId="{2BF9DE61-863D-4C6F-975B-C6AAE3233794}" type="presParOf" srcId="{779E71AE-6550-B348-BC3E-5188D1EA9F03}" destId="{2E87D550-9B29-2644-9959-4C713846CCAB}" srcOrd="1" destOrd="0" presId="urn:microsoft.com/office/officeart/2005/8/layout/hierarchy3"/>
    <dgm:cxn modelId="{3EE3F1F2-7138-4238-A0B2-8E58FA3F9B49}" type="presParOf" srcId="{2E87D550-9B29-2644-9959-4C713846CCAB}" destId="{97656F98-369F-C14C-B4D5-FB6CB7AC3BA8}" srcOrd="0" destOrd="0" presId="urn:microsoft.com/office/officeart/2005/8/layout/hierarchy3"/>
    <dgm:cxn modelId="{667E9F55-6222-48EA-9FC5-A7AD93DE0286}" type="presParOf" srcId="{2E87D550-9B29-2644-9959-4C713846CCAB}" destId="{06F604E2-A1A4-A34B-AA92-EA2857933661}" srcOrd="1" destOrd="0" presId="urn:microsoft.com/office/officeart/2005/8/layout/hierarchy3"/>
    <dgm:cxn modelId="{1AFBD7A9-BF48-4990-BF72-A7AD63F54444}" type="presParOf" srcId="{2E87D550-9B29-2644-9959-4C713846CCAB}" destId="{0F5099EA-FF59-D648-9080-A3D8EFE192A7}" srcOrd="2" destOrd="0" presId="urn:microsoft.com/office/officeart/2005/8/layout/hierarchy3"/>
    <dgm:cxn modelId="{B7C06FF4-6115-4E5F-A117-BE44C4FD88C5}" type="presParOf" srcId="{2E87D550-9B29-2644-9959-4C713846CCAB}" destId="{0F672EB9-BDE9-A942-AB24-E798376E7874}" srcOrd="3" destOrd="0" presId="urn:microsoft.com/office/officeart/2005/8/layout/hierarchy3"/>
    <dgm:cxn modelId="{F9E99069-A835-460D-8950-1FD1F88616EF}" type="presParOf" srcId="{2E87D550-9B29-2644-9959-4C713846CCAB}" destId="{5F5C8930-7B18-274B-AEC3-10F0CA06B751}" srcOrd="4" destOrd="0" presId="urn:microsoft.com/office/officeart/2005/8/layout/hierarchy3"/>
    <dgm:cxn modelId="{B595A923-F6D1-4090-998F-7B6715A18F11}" type="presParOf" srcId="{2E87D550-9B29-2644-9959-4C713846CCAB}" destId="{6B8BD5FD-C757-C84E-A42A-03079AD2D1F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CB496-12E8-8E4A-BEA9-8C3A86B144C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1A2601-E608-9A40-AEAF-DEC0371BF08A}">
      <dgm:prSet custT="1"/>
      <dgm:spPr/>
      <dgm:t>
        <a:bodyPr/>
        <a:lstStyle/>
        <a:p>
          <a:pPr rtl="0"/>
          <a:r>
            <a:rPr lang="fr-FR" sz="1400" b="1" dirty="0" smtClean="0"/>
            <a:t>CP/CE1</a:t>
          </a:r>
          <a:endParaRPr lang="fr-FR" sz="1400" b="1" dirty="0"/>
        </a:p>
      </dgm:t>
    </dgm:pt>
    <dgm:pt modelId="{3F245D01-073A-744B-8A51-2A5A386925C4}" type="parTrans" cxnId="{D2448B46-DB16-034C-9AA0-BAC6A060105C}">
      <dgm:prSet/>
      <dgm:spPr/>
      <dgm:t>
        <a:bodyPr/>
        <a:lstStyle/>
        <a:p>
          <a:endParaRPr lang="fr-FR" sz="1200"/>
        </a:p>
      </dgm:t>
    </dgm:pt>
    <dgm:pt modelId="{64CF66D9-2590-6B48-A883-8AD9E3B7B787}" type="sibTrans" cxnId="{D2448B46-DB16-034C-9AA0-BAC6A060105C}">
      <dgm:prSet/>
      <dgm:spPr/>
      <dgm:t>
        <a:bodyPr/>
        <a:lstStyle/>
        <a:p>
          <a:endParaRPr lang="fr-FR" sz="1200"/>
        </a:p>
      </dgm:t>
    </dgm:pt>
    <dgm:pt modelId="{7ED35F22-BA91-E34C-AB15-F746E44E088C}">
      <dgm:prSet custT="1"/>
      <dgm:spPr/>
      <dgm:t>
        <a:bodyPr/>
        <a:lstStyle/>
        <a:p>
          <a:pPr rtl="0"/>
          <a:r>
            <a:rPr lang="fr-FR" sz="700" dirty="0" smtClean="0"/>
            <a:t>Evaluations nationales</a:t>
          </a:r>
          <a:endParaRPr lang="fr-FR" sz="700" dirty="0"/>
        </a:p>
      </dgm:t>
    </dgm:pt>
    <dgm:pt modelId="{04345654-4AB2-514A-81C7-872D5A26B2A5}" type="parTrans" cxnId="{8D85D7FC-B9A7-4448-BBA1-BC762BD5BA60}">
      <dgm:prSet/>
      <dgm:spPr/>
      <dgm:t>
        <a:bodyPr/>
        <a:lstStyle/>
        <a:p>
          <a:endParaRPr lang="fr-FR" sz="1200"/>
        </a:p>
      </dgm:t>
    </dgm:pt>
    <dgm:pt modelId="{C4B34489-B592-1449-A982-046197F6647A}" type="sibTrans" cxnId="{8D85D7FC-B9A7-4448-BBA1-BC762BD5BA60}">
      <dgm:prSet/>
      <dgm:spPr/>
      <dgm:t>
        <a:bodyPr/>
        <a:lstStyle/>
        <a:p>
          <a:endParaRPr lang="fr-FR" sz="1200"/>
        </a:p>
      </dgm:t>
    </dgm:pt>
    <dgm:pt modelId="{1653442B-34D4-1449-A817-5CE3A532A372}">
      <dgm:prSet custT="1"/>
      <dgm:spPr/>
      <dgm:t>
        <a:bodyPr/>
        <a:lstStyle/>
        <a:p>
          <a:pPr rtl="0"/>
          <a:r>
            <a:rPr lang="fr-FR" sz="700" dirty="0" smtClean="0"/>
            <a:t>Début de CP,</a:t>
          </a:r>
        </a:p>
        <a:p>
          <a:pPr rtl="0"/>
          <a:r>
            <a:rPr lang="fr-FR" sz="700" dirty="0" smtClean="0"/>
            <a:t>Milieu de CP</a:t>
          </a:r>
        </a:p>
        <a:p>
          <a:pPr rtl="0"/>
          <a:r>
            <a:rPr lang="fr-FR" sz="700" dirty="0" smtClean="0"/>
            <a:t>Début de CE1</a:t>
          </a:r>
          <a:endParaRPr lang="fr-FR" sz="700" dirty="0"/>
        </a:p>
      </dgm:t>
    </dgm:pt>
    <dgm:pt modelId="{3345173A-C30A-D344-8996-FD88A1231CD2}" type="parTrans" cxnId="{A678555D-4D08-B74C-A9B8-DBED137C4179}">
      <dgm:prSet/>
      <dgm:spPr/>
      <dgm:t>
        <a:bodyPr/>
        <a:lstStyle/>
        <a:p>
          <a:endParaRPr lang="fr-FR" sz="1200"/>
        </a:p>
      </dgm:t>
    </dgm:pt>
    <dgm:pt modelId="{458BDAD7-52E7-F640-9AAA-3F7B3875CF08}" type="sibTrans" cxnId="{A678555D-4D08-B74C-A9B8-DBED137C4179}">
      <dgm:prSet/>
      <dgm:spPr/>
      <dgm:t>
        <a:bodyPr/>
        <a:lstStyle/>
        <a:p>
          <a:endParaRPr lang="fr-FR" sz="1200"/>
        </a:p>
      </dgm:t>
    </dgm:pt>
    <dgm:pt modelId="{37BCF8F8-9677-044D-9836-C31090880831}">
      <dgm:prSet custT="1"/>
      <dgm:spPr/>
      <dgm:t>
        <a:bodyPr/>
        <a:lstStyle/>
        <a:p>
          <a:pPr rtl="0"/>
          <a:r>
            <a:rPr lang="fr-FR" sz="1600" b="1" dirty="0" smtClean="0"/>
            <a:t>6</a:t>
          </a:r>
          <a:r>
            <a:rPr lang="fr-FR" sz="1600" b="1" baseline="30000" dirty="0" smtClean="0"/>
            <a:t>ème</a:t>
          </a:r>
          <a:r>
            <a:rPr lang="fr-FR" sz="1600" b="1" dirty="0" smtClean="0"/>
            <a:t> </a:t>
          </a:r>
          <a:endParaRPr lang="fr-FR" sz="1600" b="1" dirty="0"/>
        </a:p>
      </dgm:t>
    </dgm:pt>
    <dgm:pt modelId="{05ACCEBE-B78A-4148-9B06-D21832515BC9}" type="parTrans" cxnId="{9DDE70D3-46C0-3245-BA21-7C2673E71608}">
      <dgm:prSet/>
      <dgm:spPr/>
      <dgm:t>
        <a:bodyPr/>
        <a:lstStyle/>
        <a:p>
          <a:endParaRPr lang="fr-FR" sz="1200"/>
        </a:p>
      </dgm:t>
    </dgm:pt>
    <dgm:pt modelId="{982015BA-E4B8-7449-BC5E-46FC67E79191}" type="sibTrans" cxnId="{9DDE70D3-46C0-3245-BA21-7C2673E71608}">
      <dgm:prSet/>
      <dgm:spPr/>
      <dgm:t>
        <a:bodyPr/>
        <a:lstStyle/>
        <a:p>
          <a:endParaRPr lang="fr-FR" sz="1200"/>
        </a:p>
      </dgm:t>
    </dgm:pt>
    <dgm:pt modelId="{02D59A3D-9BF2-0444-BC47-375A344540FA}">
      <dgm:prSet custT="1"/>
      <dgm:spPr/>
      <dgm:t>
        <a:bodyPr/>
        <a:lstStyle/>
        <a:p>
          <a:pPr rtl="0"/>
          <a:r>
            <a:rPr lang="fr-FR" sz="700" dirty="0" smtClean="0"/>
            <a:t>Positionnement des élèves en début d’année et outil de pilotage local</a:t>
          </a:r>
          <a:endParaRPr lang="fr-FR" sz="700" dirty="0"/>
        </a:p>
      </dgm:t>
    </dgm:pt>
    <dgm:pt modelId="{F0E702D8-0ECB-384E-A32C-64F7047C79AB}" type="parTrans" cxnId="{C4DC085D-BFC3-6349-A1FC-EED9FC462494}">
      <dgm:prSet/>
      <dgm:spPr/>
      <dgm:t>
        <a:bodyPr/>
        <a:lstStyle/>
        <a:p>
          <a:endParaRPr lang="fr-FR" sz="1200"/>
        </a:p>
      </dgm:t>
    </dgm:pt>
    <dgm:pt modelId="{67622C66-87D7-0A40-ADC6-BBDDF637F38F}" type="sibTrans" cxnId="{C4DC085D-BFC3-6349-A1FC-EED9FC462494}">
      <dgm:prSet/>
      <dgm:spPr/>
      <dgm:t>
        <a:bodyPr/>
        <a:lstStyle/>
        <a:p>
          <a:endParaRPr lang="fr-FR" sz="1200"/>
        </a:p>
      </dgm:t>
    </dgm:pt>
    <dgm:pt modelId="{2CC30A60-3390-DE4A-9C40-315E9D4DAE47}">
      <dgm:prSet custT="1"/>
      <dgm:spPr/>
      <dgm:t>
        <a:bodyPr/>
        <a:lstStyle/>
        <a:p>
          <a:pPr rtl="0"/>
          <a:r>
            <a:rPr lang="fr-FR" sz="700" dirty="0" smtClean="0"/>
            <a:t>Début de 6ème</a:t>
          </a:r>
          <a:endParaRPr lang="fr-FR" sz="700" dirty="0"/>
        </a:p>
      </dgm:t>
    </dgm:pt>
    <dgm:pt modelId="{3A45FAB2-30E7-154C-95E1-2DD38149CC2E}" type="parTrans" cxnId="{41FF78AB-14ED-6B4F-97D8-DEE66F99A4C4}">
      <dgm:prSet/>
      <dgm:spPr/>
      <dgm:t>
        <a:bodyPr/>
        <a:lstStyle/>
        <a:p>
          <a:endParaRPr lang="fr-FR" sz="1200"/>
        </a:p>
      </dgm:t>
    </dgm:pt>
    <dgm:pt modelId="{090517A9-7261-594D-A192-56FBC1889F1B}" type="sibTrans" cxnId="{41FF78AB-14ED-6B4F-97D8-DEE66F99A4C4}">
      <dgm:prSet/>
      <dgm:spPr/>
      <dgm:t>
        <a:bodyPr/>
        <a:lstStyle/>
        <a:p>
          <a:endParaRPr lang="fr-FR" sz="1200"/>
        </a:p>
      </dgm:t>
    </dgm:pt>
    <dgm:pt modelId="{EBBEFD34-3233-9C43-A8C0-6417B9A6FF8C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Français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Mathématiques</a:t>
          </a:r>
          <a:endParaRPr lang="fr-FR" sz="700" dirty="0"/>
        </a:p>
      </dgm:t>
    </dgm:pt>
    <dgm:pt modelId="{19EBD544-0C3C-BF47-B108-1F9D402D6F82}" type="parTrans" cxnId="{EB754607-6A65-1244-A875-960B49CA4794}">
      <dgm:prSet/>
      <dgm:spPr/>
      <dgm:t>
        <a:bodyPr/>
        <a:lstStyle/>
        <a:p>
          <a:endParaRPr lang="fr-FR" sz="1200"/>
        </a:p>
      </dgm:t>
    </dgm:pt>
    <dgm:pt modelId="{E61E56F6-8A51-4947-B6CF-8D1D4B858C1F}" type="sibTrans" cxnId="{EB754607-6A65-1244-A875-960B49CA4794}">
      <dgm:prSet/>
      <dgm:spPr/>
      <dgm:t>
        <a:bodyPr/>
        <a:lstStyle/>
        <a:p>
          <a:endParaRPr lang="fr-FR" sz="1200"/>
        </a:p>
      </dgm:t>
    </dgm:pt>
    <dgm:pt modelId="{B7D92389-3876-D243-8465-E10DCC22E387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Français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Mathématiques</a:t>
          </a:r>
          <a:endParaRPr lang="fr-FR" sz="700" dirty="0"/>
        </a:p>
      </dgm:t>
    </dgm:pt>
    <dgm:pt modelId="{7DAB9590-C274-AF48-AA88-D0F5F1246050}" type="sibTrans" cxnId="{4BBBCC85-0E71-3F49-9E42-7ED889DF309E}">
      <dgm:prSet/>
      <dgm:spPr/>
      <dgm:t>
        <a:bodyPr/>
        <a:lstStyle/>
        <a:p>
          <a:endParaRPr lang="fr-FR" sz="1200"/>
        </a:p>
      </dgm:t>
    </dgm:pt>
    <dgm:pt modelId="{E695FDD5-3A3C-A347-BB2A-C649DF468B32}" type="parTrans" cxnId="{4BBBCC85-0E71-3F49-9E42-7ED889DF309E}">
      <dgm:prSet/>
      <dgm:spPr/>
      <dgm:t>
        <a:bodyPr/>
        <a:lstStyle/>
        <a:p>
          <a:endParaRPr lang="fr-FR" sz="1200"/>
        </a:p>
      </dgm:t>
    </dgm:pt>
    <dgm:pt modelId="{F1111EBF-7C17-4611-90FE-7D796A839C9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b="1" dirty="0" smtClean="0"/>
            <a:t>JDC</a:t>
          </a:r>
          <a:endParaRPr lang="fr-FR" sz="1400" b="1" dirty="0"/>
        </a:p>
      </dgm:t>
    </dgm:pt>
    <dgm:pt modelId="{14905E54-7EB5-4EB6-99F0-EF75DA63F4F7}" type="parTrans" cxnId="{FDC61290-D791-44DE-BFA9-2C3E91278B35}">
      <dgm:prSet/>
      <dgm:spPr/>
      <dgm:t>
        <a:bodyPr/>
        <a:lstStyle/>
        <a:p>
          <a:endParaRPr lang="fr-FR" sz="1600"/>
        </a:p>
      </dgm:t>
    </dgm:pt>
    <dgm:pt modelId="{A846FFDD-B026-45AA-91C5-E28A37E0D880}" type="sibTrans" cxnId="{FDC61290-D791-44DE-BFA9-2C3E91278B35}">
      <dgm:prSet/>
      <dgm:spPr/>
      <dgm:t>
        <a:bodyPr/>
        <a:lstStyle/>
        <a:p>
          <a:endParaRPr lang="fr-FR" sz="1600"/>
        </a:p>
      </dgm:t>
    </dgm:pt>
    <dgm:pt modelId="{B47DFD84-2C39-4238-95E6-A803B9A2DCE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Détection des jeunes en difficulté lecture</a:t>
          </a:r>
          <a:endParaRPr lang="fr-FR" sz="700" dirty="0"/>
        </a:p>
      </dgm:t>
    </dgm:pt>
    <dgm:pt modelId="{38CD40DA-2C17-4637-BF5E-BE9ED58535B0}" type="parTrans" cxnId="{383F03CE-8A9C-4AB2-B107-CD4945788120}">
      <dgm:prSet/>
      <dgm:spPr/>
      <dgm:t>
        <a:bodyPr/>
        <a:lstStyle/>
        <a:p>
          <a:endParaRPr lang="fr-FR" sz="1600"/>
        </a:p>
      </dgm:t>
    </dgm:pt>
    <dgm:pt modelId="{0E096732-86A3-42FB-B3D6-38A825896887}" type="sibTrans" cxnId="{383F03CE-8A9C-4AB2-B107-CD4945788120}">
      <dgm:prSet/>
      <dgm:spPr/>
      <dgm:t>
        <a:bodyPr/>
        <a:lstStyle/>
        <a:p>
          <a:endParaRPr lang="fr-FR" sz="1600"/>
        </a:p>
      </dgm:t>
    </dgm:pt>
    <dgm:pt modelId="{B770429E-0AC9-43C7-91F9-8F8D64B27DD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Jeunes Françaises et Français d’environ 17 ans</a:t>
          </a:r>
          <a:endParaRPr lang="fr-FR" sz="700" dirty="0"/>
        </a:p>
      </dgm:t>
    </dgm:pt>
    <dgm:pt modelId="{CB942D3B-2D67-4900-9072-E8C3A59792B6}" type="parTrans" cxnId="{F4E5D0B6-ACEE-4C7B-8BD3-D384A9D3CC86}">
      <dgm:prSet/>
      <dgm:spPr/>
      <dgm:t>
        <a:bodyPr/>
        <a:lstStyle/>
        <a:p>
          <a:endParaRPr lang="fr-FR" sz="1600"/>
        </a:p>
      </dgm:t>
    </dgm:pt>
    <dgm:pt modelId="{FDE05150-8EF8-4531-BB36-67CB4DF9DB48}" type="sibTrans" cxnId="{F4E5D0B6-ACEE-4C7B-8BD3-D384A9D3CC86}">
      <dgm:prSet/>
      <dgm:spPr/>
      <dgm:t>
        <a:bodyPr/>
        <a:lstStyle/>
        <a:p>
          <a:endParaRPr lang="fr-FR" sz="1600"/>
        </a:p>
      </dgm:t>
    </dgm:pt>
    <dgm:pt modelId="{00E78372-4AB8-426E-8444-4A2729CA123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700" dirty="0" smtClean="0"/>
            <a:t>Lecture</a:t>
          </a:r>
        </a:p>
      </dgm:t>
    </dgm:pt>
    <dgm:pt modelId="{2B556B69-6BB7-4C67-A268-BEECEFE093C2}" type="parTrans" cxnId="{49A0064E-666A-4E1C-A7EC-4544C428BA20}">
      <dgm:prSet/>
      <dgm:spPr/>
      <dgm:t>
        <a:bodyPr/>
        <a:lstStyle/>
        <a:p>
          <a:endParaRPr lang="fr-FR" sz="1600"/>
        </a:p>
      </dgm:t>
    </dgm:pt>
    <dgm:pt modelId="{1AFE5103-F233-437D-932D-B2E61765EA5B}" type="sibTrans" cxnId="{49A0064E-666A-4E1C-A7EC-4544C428BA20}">
      <dgm:prSet/>
      <dgm:spPr/>
      <dgm:t>
        <a:bodyPr/>
        <a:lstStyle/>
        <a:p>
          <a:endParaRPr lang="fr-FR" sz="1600"/>
        </a:p>
      </dgm:t>
    </dgm:pt>
    <dgm:pt modelId="{C56AF14F-8D96-E14A-BBF1-C3CC098811A6}" type="pres">
      <dgm:prSet presAssocID="{EEECB496-12E8-8E4A-BEA9-8C3A86B144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5514D91-3C28-1F43-9539-D91807149122}" type="pres">
      <dgm:prSet presAssocID="{291A2601-E608-9A40-AEAF-DEC0371BF08A}" presName="root" presStyleCnt="0"/>
      <dgm:spPr/>
    </dgm:pt>
    <dgm:pt modelId="{A94BFE8F-D83A-B143-B376-6AC257330B23}" type="pres">
      <dgm:prSet presAssocID="{291A2601-E608-9A40-AEAF-DEC0371BF08A}" presName="rootComposite" presStyleCnt="0"/>
      <dgm:spPr/>
    </dgm:pt>
    <dgm:pt modelId="{46E86168-5560-5A44-80F8-E7BED6E8C632}" type="pres">
      <dgm:prSet presAssocID="{291A2601-E608-9A40-AEAF-DEC0371BF08A}" presName="rootText" presStyleLbl="node1" presStyleIdx="0" presStyleCnt="3" custScaleY="75430"/>
      <dgm:spPr/>
      <dgm:t>
        <a:bodyPr/>
        <a:lstStyle/>
        <a:p>
          <a:endParaRPr lang="fr-FR"/>
        </a:p>
      </dgm:t>
    </dgm:pt>
    <dgm:pt modelId="{925CFBA2-A7A3-4C41-AE76-134EDA3A5BD9}" type="pres">
      <dgm:prSet presAssocID="{291A2601-E608-9A40-AEAF-DEC0371BF08A}" presName="rootConnector" presStyleLbl="node1" presStyleIdx="0" presStyleCnt="3"/>
      <dgm:spPr/>
      <dgm:t>
        <a:bodyPr/>
        <a:lstStyle/>
        <a:p>
          <a:endParaRPr lang="fr-FR"/>
        </a:p>
      </dgm:t>
    </dgm:pt>
    <dgm:pt modelId="{EBB67F92-14D8-9748-B984-CC774DCE103D}" type="pres">
      <dgm:prSet presAssocID="{291A2601-E608-9A40-AEAF-DEC0371BF08A}" presName="childShape" presStyleCnt="0"/>
      <dgm:spPr/>
    </dgm:pt>
    <dgm:pt modelId="{7E62B588-3C1D-E347-8FA7-616C8A742E44}" type="pres">
      <dgm:prSet presAssocID="{04345654-4AB2-514A-81C7-872D5A26B2A5}" presName="Name13" presStyleLbl="parChTrans1D2" presStyleIdx="0" presStyleCnt="9"/>
      <dgm:spPr/>
      <dgm:t>
        <a:bodyPr/>
        <a:lstStyle/>
        <a:p>
          <a:endParaRPr lang="fr-FR"/>
        </a:p>
      </dgm:t>
    </dgm:pt>
    <dgm:pt modelId="{13634A98-21D4-9C46-B74B-B525332B3883}" type="pres">
      <dgm:prSet presAssocID="{7ED35F22-BA91-E34C-AB15-F746E44E088C}" presName="childText" presStyleLbl="bgAcc1" presStyleIdx="0" presStyleCnt="9" custScaleX="125000" custScaleY="684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14D3E-EA24-D94C-B8B5-7B73EFAB7BF6}" type="pres">
      <dgm:prSet presAssocID="{3345173A-C30A-D344-8996-FD88A1231CD2}" presName="Name13" presStyleLbl="parChTrans1D2" presStyleIdx="1" presStyleCnt="9"/>
      <dgm:spPr/>
      <dgm:t>
        <a:bodyPr/>
        <a:lstStyle/>
        <a:p>
          <a:endParaRPr lang="fr-FR"/>
        </a:p>
      </dgm:t>
    </dgm:pt>
    <dgm:pt modelId="{A898B5A2-285D-374C-9612-C2E7CC34052F}" type="pres">
      <dgm:prSet presAssocID="{1653442B-34D4-1449-A817-5CE3A532A372}" presName="childText" presStyleLbl="bgAcc1" presStyleIdx="1" presStyleCnt="9" custScaleX="125000" custScaleY="96397" custLinFactNeighborX="678" custLinFactNeighborY="4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8C93F-792F-3049-9271-EA7FD0B492EC}" type="pres">
      <dgm:prSet presAssocID="{E695FDD5-3A3C-A347-BB2A-C649DF468B32}" presName="Name13" presStyleLbl="parChTrans1D2" presStyleIdx="2" presStyleCnt="9"/>
      <dgm:spPr/>
      <dgm:t>
        <a:bodyPr/>
        <a:lstStyle/>
        <a:p>
          <a:endParaRPr lang="fr-FR"/>
        </a:p>
      </dgm:t>
    </dgm:pt>
    <dgm:pt modelId="{070CCABB-C380-7341-A9FD-0938D9D8D8EA}" type="pres">
      <dgm:prSet presAssocID="{B7D92389-3876-D243-8465-E10DCC22E387}" presName="childText" presStyleLbl="bgAcc1" presStyleIdx="2" presStyleCnt="9" custScaleX="125000" custScaleY="764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612F54-C1E6-AF4D-AA76-27BFBCD236F7}" type="pres">
      <dgm:prSet presAssocID="{37BCF8F8-9677-044D-9836-C31090880831}" presName="root" presStyleCnt="0"/>
      <dgm:spPr/>
    </dgm:pt>
    <dgm:pt modelId="{867D8A9F-52BD-9A4A-B594-24F740A5A0A2}" type="pres">
      <dgm:prSet presAssocID="{37BCF8F8-9677-044D-9836-C31090880831}" presName="rootComposite" presStyleCnt="0"/>
      <dgm:spPr/>
    </dgm:pt>
    <dgm:pt modelId="{CDB17F24-C3D4-8A45-9A24-4699789FFA8B}" type="pres">
      <dgm:prSet presAssocID="{37BCF8F8-9677-044D-9836-C31090880831}" presName="rootText" presStyleLbl="node1" presStyleIdx="1" presStyleCnt="3" custScaleY="76965"/>
      <dgm:spPr/>
      <dgm:t>
        <a:bodyPr/>
        <a:lstStyle/>
        <a:p>
          <a:endParaRPr lang="fr-FR"/>
        </a:p>
      </dgm:t>
    </dgm:pt>
    <dgm:pt modelId="{25C3CFE6-DE19-BF43-8387-F09F7DC14BF0}" type="pres">
      <dgm:prSet presAssocID="{37BCF8F8-9677-044D-9836-C31090880831}" presName="rootConnector" presStyleLbl="node1" presStyleIdx="1" presStyleCnt="3"/>
      <dgm:spPr/>
      <dgm:t>
        <a:bodyPr/>
        <a:lstStyle/>
        <a:p>
          <a:endParaRPr lang="fr-FR"/>
        </a:p>
      </dgm:t>
    </dgm:pt>
    <dgm:pt modelId="{B9A1A4A9-4E4F-3049-A510-480D70767A61}" type="pres">
      <dgm:prSet presAssocID="{37BCF8F8-9677-044D-9836-C31090880831}" presName="childShape" presStyleCnt="0"/>
      <dgm:spPr/>
    </dgm:pt>
    <dgm:pt modelId="{6C2E12B0-CD98-9F48-9F0A-6E96732E4C9B}" type="pres">
      <dgm:prSet presAssocID="{F0E702D8-0ECB-384E-A32C-64F7047C79AB}" presName="Name13" presStyleLbl="parChTrans1D2" presStyleIdx="3" presStyleCnt="9"/>
      <dgm:spPr/>
      <dgm:t>
        <a:bodyPr/>
        <a:lstStyle/>
        <a:p>
          <a:endParaRPr lang="fr-FR"/>
        </a:p>
      </dgm:t>
    </dgm:pt>
    <dgm:pt modelId="{FA2A2E92-B26C-604F-834E-68F6B47F0B62}" type="pres">
      <dgm:prSet presAssocID="{02D59A3D-9BF2-0444-BC47-375A344540FA}" presName="childText" presStyleLbl="bgAcc1" presStyleIdx="3" presStyleCnt="9" custScaleX="127296" custScaleY="954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A9D59-74C3-4648-8D87-E5F562061498}" type="pres">
      <dgm:prSet presAssocID="{3A45FAB2-30E7-154C-95E1-2DD38149CC2E}" presName="Name13" presStyleLbl="parChTrans1D2" presStyleIdx="4" presStyleCnt="9"/>
      <dgm:spPr/>
      <dgm:t>
        <a:bodyPr/>
        <a:lstStyle/>
        <a:p>
          <a:endParaRPr lang="fr-FR"/>
        </a:p>
      </dgm:t>
    </dgm:pt>
    <dgm:pt modelId="{81B4B2A1-448B-D244-B8A4-C0D692F4703C}" type="pres">
      <dgm:prSet presAssocID="{2CC30A60-3390-DE4A-9C40-315E9D4DAE47}" presName="childText" presStyleLbl="bgAcc1" presStyleIdx="4" presStyleCnt="9" custScaleX="127545" custScaleY="35982" custLinFactNeighborY="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4FC18-FAEC-DE49-ADC7-0E0BCB4A7F5D}" type="pres">
      <dgm:prSet presAssocID="{19EBD544-0C3C-BF47-B108-1F9D402D6F82}" presName="Name13" presStyleLbl="parChTrans1D2" presStyleIdx="5" presStyleCnt="9"/>
      <dgm:spPr/>
      <dgm:t>
        <a:bodyPr/>
        <a:lstStyle/>
        <a:p>
          <a:endParaRPr lang="fr-FR"/>
        </a:p>
      </dgm:t>
    </dgm:pt>
    <dgm:pt modelId="{D7BA432D-BF91-9440-BD6A-D400E9118CC6}" type="pres">
      <dgm:prSet presAssocID="{EBBEFD34-3233-9C43-A8C0-6417B9A6FF8C}" presName="childText" presStyleLbl="bgAcc1" presStyleIdx="5" presStyleCnt="9" custScaleX="127545" custScaleY="724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12F96A-20CB-46E3-83BA-231804902AFB}" type="pres">
      <dgm:prSet presAssocID="{F1111EBF-7C17-4611-90FE-7D796A839C99}" presName="root" presStyleCnt="0"/>
      <dgm:spPr/>
    </dgm:pt>
    <dgm:pt modelId="{5FC201A7-1FA8-40AD-9202-CB1BD2766CB3}" type="pres">
      <dgm:prSet presAssocID="{F1111EBF-7C17-4611-90FE-7D796A839C99}" presName="rootComposite" presStyleCnt="0"/>
      <dgm:spPr/>
    </dgm:pt>
    <dgm:pt modelId="{BCA74CB0-AE4C-4C5B-97E4-057CB3EAF4F4}" type="pres">
      <dgm:prSet presAssocID="{F1111EBF-7C17-4611-90FE-7D796A839C99}" presName="rootText" presStyleLbl="node1" presStyleIdx="2" presStyleCnt="3" custScaleY="76714"/>
      <dgm:spPr/>
      <dgm:t>
        <a:bodyPr/>
        <a:lstStyle/>
        <a:p>
          <a:endParaRPr lang="fr-FR"/>
        </a:p>
      </dgm:t>
    </dgm:pt>
    <dgm:pt modelId="{BCC82182-889F-4097-A38D-6D1163D750B2}" type="pres">
      <dgm:prSet presAssocID="{F1111EBF-7C17-4611-90FE-7D796A839C99}" presName="rootConnector" presStyleLbl="node1" presStyleIdx="2" presStyleCnt="3"/>
      <dgm:spPr/>
      <dgm:t>
        <a:bodyPr/>
        <a:lstStyle/>
        <a:p>
          <a:endParaRPr lang="fr-FR"/>
        </a:p>
      </dgm:t>
    </dgm:pt>
    <dgm:pt modelId="{C225A226-4D4B-4C1E-A546-63C291E0717F}" type="pres">
      <dgm:prSet presAssocID="{F1111EBF-7C17-4611-90FE-7D796A839C99}" presName="childShape" presStyleCnt="0"/>
      <dgm:spPr/>
    </dgm:pt>
    <dgm:pt modelId="{950FF559-D325-49D0-93AB-97481D65303A}" type="pres">
      <dgm:prSet presAssocID="{38CD40DA-2C17-4637-BF5E-BE9ED58535B0}" presName="Name13" presStyleLbl="parChTrans1D2" presStyleIdx="6" presStyleCnt="9"/>
      <dgm:spPr/>
      <dgm:t>
        <a:bodyPr/>
        <a:lstStyle/>
        <a:p>
          <a:endParaRPr lang="fr-FR"/>
        </a:p>
      </dgm:t>
    </dgm:pt>
    <dgm:pt modelId="{DA4DF7ED-4533-4D6B-8EB9-F071AA4DA0F6}" type="pres">
      <dgm:prSet presAssocID="{B47DFD84-2C39-4238-95E6-A803B9A2DCE1}" presName="childText" presStyleLbl="bgAcc1" presStyleIdx="6" presStyleCnt="9" custScaleX="1394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7A2DAB-BF52-4260-970E-7ADB2F70BC57}" type="pres">
      <dgm:prSet presAssocID="{CB942D3B-2D67-4900-9072-E8C3A59792B6}" presName="Name13" presStyleLbl="parChTrans1D2" presStyleIdx="7" presStyleCnt="9"/>
      <dgm:spPr/>
      <dgm:t>
        <a:bodyPr/>
        <a:lstStyle/>
        <a:p>
          <a:endParaRPr lang="fr-FR"/>
        </a:p>
      </dgm:t>
    </dgm:pt>
    <dgm:pt modelId="{B92ABFB9-52BC-41AF-AB15-63721B7AC44F}" type="pres">
      <dgm:prSet presAssocID="{B770429E-0AC9-43C7-91F9-8F8D64B27DD8}" presName="childText" presStyleLbl="bgAcc1" presStyleIdx="7" presStyleCnt="9" custScaleX="1447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25B1CA-A61F-4B2E-9712-4AC69009EFCF}" type="pres">
      <dgm:prSet presAssocID="{2B556B69-6BB7-4C67-A268-BEECEFE093C2}" presName="Name13" presStyleLbl="parChTrans1D2" presStyleIdx="8" presStyleCnt="9"/>
      <dgm:spPr/>
      <dgm:t>
        <a:bodyPr/>
        <a:lstStyle/>
        <a:p>
          <a:endParaRPr lang="fr-FR"/>
        </a:p>
      </dgm:t>
    </dgm:pt>
    <dgm:pt modelId="{4B921D1C-B6F7-4FF5-96AE-B0D216B4A92C}" type="pres">
      <dgm:prSet presAssocID="{00E78372-4AB8-426E-8444-4A2729CA123B}" presName="childText" presStyleLbl="bgAcc1" presStyleIdx="8" presStyleCnt="9" custScaleX="140376" custScaleY="547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802195-A158-4154-8D01-DBE4F09791FF}" type="presOf" srcId="{291A2601-E608-9A40-AEAF-DEC0371BF08A}" destId="{925CFBA2-A7A3-4C41-AE76-134EDA3A5BD9}" srcOrd="1" destOrd="0" presId="urn:microsoft.com/office/officeart/2005/8/layout/hierarchy3"/>
    <dgm:cxn modelId="{5CFAAA69-79C4-442A-958A-DC71C4B67FFB}" type="presOf" srcId="{CB942D3B-2D67-4900-9072-E8C3A59792B6}" destId="{B07A2DAB-BF52-4260-970E-7ADB2F70BC57}" srcOrd="0" destOrd="0" presId="urn:microsoft.com/office/officeart/2005/8/layout/hierarchy3"/>
    <dgm:cxn modelId="{4BBBCC85-0E71-3F49-9E42-7ED889DF309E}" srcId="{291A2601-E608-9A40-AEAF-DEC0371BF08A}" destId="{B7D92389-3876-D243-8465-E10DCC22E387}" srcOrd="2" destOrd="0" parTransId="{E695FDD5-3A3C-A347-BB2A-C649DF468B32}" sibTransId="{7DAB9590-C274-AF48-AA88-D0F5F1246050}"/>
    <dgm:cxn modelId="{EB754607-6A65-1244-A875-960B49CA4794}" srcId="{37BCF8F8-9677-044D-9836-C31090880831}" destId="{EBBEFD34-3233-9C43-A8C0-6417B9A6FF8C}" srcOrd="2" destOrd="0" parTransId="{19EBD544-0C3C-BF47-B108-1F9D402D6F82}" sibTransId="{E61E56F6-8A51-4947-B6CF-8D1D4B858C1F}"/>
    <dgm:cxn modelId="{7F8D520C-F439-47DA-A4F3-B8279F10765D}" type="presOf" srcId="{3345173A-C30A-D344-8996-FD88A1231CD2}" destId="{2E814D3E-EA24-D94C-B8B5-7B73EFAB7BF6}" srcOrd="0" destOrd="0" presId="urn:microsoft.com/office/officeart/2005/8/layout/hierarchy3"/>
    <dgm:cxn modelId="{FAEB427A-A898-446D-A44D-D5E67601AD0D}" type="presOf" srcId="{37BCF8F8-9677-044D-9836-C31090880831}" destId="{CDB17F24-C3D4-8A45-9A24-4699789FFA8B}" srcOrd="0" destOrd="0" presId="urn:microsoft.com/office/officeart/2005/8/layout/hierarchy3"/>
    <dgm:cxn modelId="{7BD75760-B876-4B60-A2A8-02639F7F2928}" type="presOf" srcId="{00E78372-4AB8-426E-8444-4A2729CA123B}" destId="{4B921D1C-B6F7-4FF5-96AE-B0D216B4A92C}" srcOrd="0" destOrd="0" presId="urn:microsoft.com/office/officeart/2005/8/layout/hierarchy3"/>
    <dgm:cxn modelId="{451867B2-060D-49DA-8DF3-65C60EDF9E99}" type="presOf" srcId="{2B556B69-6BB7-4C67-A268-BEECEFE093C2}" destId="{A825B1CA-A61F-4B2E-9712-4AC69009EFCF}" srcOrd="0" destOrd="0" presId="urn:microsoft.com/office/officeart/2005/8/layout/hierarchy3"/>
    <dgm:cxn modelId="{A83A273D-59B4-468A-ACC2-2DA1060BF5A3}" type="presOf" srcId="{7ED35F22-BA91-E34C-AB15-F746E44E088C}" destId="{13634A98-21D4-9C46-B74B-B525332B3883}" srcOrd="0" destOrd="0" presId="urn:microsoft.com/office/officeart/2005/8/layout/hierarchy3"/>
    <dgm:cxn modelId="{EF8A1D2E-FAE4-452B-92F5-8F67F39706A2}" type="presOf" srcId="{37BCF8F8-9677-044D-9836-C31090880831}" destId="{25C3CFE6-DE19-BF43-8387-F09F7DC14BF0}" srcOrd="1" destOrd="0" presId="urn:microsoft.com/office/officeart/2005/8/layout/hierarchy3"/>
    <dgm:cxn modelId="{1FF62527-C6B7-4937-8EF3-910C48E5107D}" type="presOf" srcId="{EBBEFD34-3233-9C43-A8C0-6417B9A6FF8C}" destId="{D7BA432D-BF91-9440-BD6A-D400E9118CC6}" srcOrd="0" destOrd="0" presId="urn:microsoft.com/office/officeart/2005/8/layout/hierarchy3"/>
    <dgm:cxn modelId="{FC04C58B-EFFA-4F9B-9295-C088A854A984}" type="presOf" srcId="{F1111EBF-7C17-4611-90FE-7D796A839C99}" destId="{BCC82182-889F-4097-A38D-6D1163D750B2}" srcOrd="1" destOrd="0" presId="urn:microsoft.com/office/officeart/2005/8/layout/hierarchy3"/>
    <dgm:cxn modelId="{9DFCB07B-F08F-41E9-A67D-0D17643D7587}" type="presOf" srcId="{E695FDD5-3A3C-A347-BB2A-C649DF468B32}" destId="{7158C93F-792F-3049-9271-EA7FD0B492EC}" srcOrd="0" destOrd="0" presId="urn:microsoft.com/office/officeart/2005/8/layout/hierarchy3"/>
    <dgm:cxn modelId="{41FF78AB-14ED-6B4F-97D8-DEE66F99A4C4}" srcId="{37BCF8F8-9677-044D-9836-C31090880831}" destId="{2CC30A60-3390-DE4A-9C40-315E9D4DAE47}" srcOrd="1" destOrd="0" parTransId="{3A45FAB2-30E7-154C-95E1-2DD38149CC2E}" sibTransId="{090517A9-7261-594D-A192-56FBC1889F1B}"/>
    <dgm:cxn modelId="{8D85D7FC-B9A7-4448-BBA1-BC762BD5BA60}" srcId="{291A2601-E608-9A40-AEAF-DEC0371BF08A}" destId="{7ED35F22-BA91-E34C-AB15-F746E44E088C}" srcOrd="0" destOrd="0" parTransId="{04345654-4AB2-514A-81C7-872D5A26B2A5}" sibTransId="{C4B34489-B592-1449-A982-046197F6647A}"/>
    <dgm:cxn modelId="{9DDE70D3-46C0-3245-BA21-7C2673E71608}" srcId="{EEECB496-12E8-8E4A-BEA9-8C3A86B144CD}" destId="{37BCF8F8-9677-044D-9836-C31090880831}" srcOrd="1" destOrd="0" parTransId="{05ACCEBE-B78A-4148-9B06-D21832515BC9}" sibTransId="{982015BA-E4B8-7449-BC5E-46FC67E79191}"/>
    <dgm:cxn modelId="{66013D6C-C830-448B-8C95-682DAC2CA978}" type="presOf" srcId="{F0E702D8-0ECB-384E-A32C-64F7047C79AB}" destId="{6C2E12B0-CD98-9F48-9F0A-6E96732E4C9B}" srcOrd="0" destOrd="0" presId="urn:microsoft.com/office/officeart/2005/8/layout/hierarchy3"/>
    <dgm:cxn modelId="{0BB5D374-CF95-4B1A-BD51-43BF80966207}" type="presOf" srcId="{EEECB496-12E8-8E4A-BEA9-8C3A86B144CD}" destId="{C56AF14F-8D96-E14A-BBF1-C3CC098811A6}" srcOrd="0" destOrd="0" presId="urn:microsoft.com/office/officeart/2005/8/layout/hierarchy3"/>
    <dgm:cxn modelId="{22195927-C373-4FA1-9D22-ED1EEAC29AAD}" type="presOf" srcId="{19EBD544-0C3C-BF47-B108-1F9D402D6F82}" destId="{2044FC18-FAEC-DE49-ADC7-0E0BCB4A7F5D}" srcOrd="0" destOrd="0" presId="urn:microsoft.com/office/officeart/2005/8/layout/hierarchy3"/>
    <dgm:cxn modelId="{EB9DF593-0163-4135-AE65-83259A9255C3}" type="presOf" srcId="{38CD40DA-2C17-4637-BF5E-BE9ED58535B0}" destId="{950FF559-D325-49D0-93AB-97481D65303A}" srcOrd="0" destOrd="0" presId="urn:microsoft.com/office/officeart/2005/8/layout/hierarchy3"/>
    <dgm:cxn modelId="{C4DC085D-BFC3-6349-A1FC-EED9FC462494}" srcId="{37BCF8F8-9677-044D-9836-C31090880831}" destId="{02D59A3D-9BF2-0444-BC47-375A344540FA}" srcOrd="0" destOrd="0" parTransId="{F0E702D8-0ECB-384E-A32C-64F7047C79AB}" sibTransId="{67622C66-87D7-0A40-ADC6-BBDDF637F38F}"/>
    <dgm:cxn modelId="{A5053FA4-D24D-47E5-A758-BC5B4C8A2F7B}" type="presOf" srcId="{B770429E-0AC9-43C7-91F9-8F8D64B27DD8}" destId="{B92ABFB9-52BC-41AF-AB15-63721B7AC44F}" srcOrd="0" destOrd="0" presId="urn:microsoft.com/office/officeart/2005/8/layout/hierarchy3"/>
    <dgm:cxn modelId="{FCF203E7-6DFF-4CC3-B69C-983BE48CF9D2}" type="presOf" srcId="{2CC30A60-3390-DE4A-9C40-315E9D4DAE47}" destId="{81B4B2A1-448B-D244-B8A4-C0D692F4703C}" srcOrd="0" destOrd="0" presId="urn:microsoft.com/office/officeart/2005/8/layout/hierarchy3"/>
    <dgm:cxn modelId="{D2448B46-DB16-034C-9AA0-BAC6A060105C}" srcId="{EEECB496-12E8-8E4A-BEA9-8C3A86B144CD}" destId="{291A2601-E608-9A40-AEAF-DEC0371BF08A}" srcOrd="0" destOrd="0" parTransId="{3F245D01-073A-744B-8A51-2A5A386925C4}" sibTransId="{64CF66D9-2590-6B48-A883-8AD9E3B7B787}"/>
    <dgm:cxn modelId="{E38733B1-D934-4F9E-9D62-B574F339697E}" type="presOf" srcId="{02D59A3D-9BF2-0444-BC47-375A344540FA}" destId="{FA2A2E92-B26C-604F-834E-68F6B47F0B62}" srcOrd="0" destOrd="0" presId="urn:microsoft.com/office/officeart/2005/8/layout/hierarchy3"/>
    <dgm:cxn modelId="{7F8A1FE8-0A86-4B96-B6F5-F1D56B880888}" type="presOf" srcId="{F1111EBF-7C17-4611-90FE-7D796A839C99}" destId="{BCA74CB0-AE4C-4C5B-97E4-057CB3EAF4F4}" srcOrd="0" destOrd="0" presId="urn:microsoft.com/office/officeart/2005/8/layout/hierarchy3"/>
    <dgm:cxn modelId="{FDC61290-D791-44DE-BFA9-2C3E91278B35}" srcId="{EEECB496-12E8-8E4A-BEA9-8C3A86B144CD}" destId="{F1111EBF-7C17-4611-90FE-7D796A839C99}" srcOrd="2" destOrd="0" parTransId="{14905E54-7EB5-4EB6-99F0-EF75DA63F4F7}" sibTransId="{A846FFDD-B026-45AA-91C5-E28A37E0D880}"/>
    <dgm:cxn modelId="{F3334635-5541-4008-82CF-B3B091A60C03}" type="presOf" srcId="{3A45FAB2-30E7-154C-95E1-2DD38149CC2E}" destId="{E3CA9D59-74C3-4648-8D87-E5F562061498}" srcOrd="0" destOrd="0" presId="urn:microsoft.com/office/officeart/2005/8/layout/hierarchy3"/>
    <dgm:cxn modelId="{2B540158-6D0C-4F8A-8AE3-B30B4F8E76DE}" type="presOf" srcId="{B7D92389-3876-D243-8465-E10DCC22E387}" destId="{070CCABB-C380-7341-A9FD-0938D9D8D8EA}" srcOrd="0" destOrd="0" presId="urn:microsoft.com/office/officeart/2005/8/layout/hierarchy3"/>
    <dgm:cxn modelId="{782C477A-1E04-43AB-973B-AE926270FF22}" type="presOf" srcId="{04345654-4AB2-514A-81C7-872D5A26B2A5}" destId="{7E62B588-3C1D-E347-8FA7-616C8A742E44}" srcOrd="0" destOrd="0" presId="urn:microsoft.com/office/officeart/2005/8/layout/hierarchy3"/>
    <dgm:cxn modelId="{383F03CE-8A9C-4AB2-B107-CD4945788120}" srcId="{F1111EBF-7C17-4611-90FE-7D796A839C99}" destId="{B47DFD84-2C39-4238-95E6-A803B9A2DCE1}" srcOrd="0" destOrd="0" parTransId="{38CD40DA-2C17-4637-BF5E-BE9ED58535B0}" sibTransId="{0E096732-86A3-42FB-B3D6-38A825896887}"/>
    <dgm:cxn modelId="{A678555D-4D08-B74C-A9B8-DBED137C4179}" srcId="{291A2601-E608-9A40-AEAF-DEC0371BF08A}" destId="{1653442B-34D4-1449-A817-5CE3A532A372}" srcOrd="1" destOrd="0" parTransId="{3345173A-C30A-D344-8996-FD88A1231CD2}" sibTransId="{458BDAD7-52E7-F640-9AAA-3F7B3875CF08}"/>
    <dgm:cxn modelId="{1D3CBFBE-876D-4C9E-BCB5-CF487E83D69A}" type="presOf" srcId="{291A2601-E608-9A40-AEAF-DEC0371BF08A}" destId="{46E86168-5560-5A44-80F8-E7BED6E8C632}" srcOrd="0" destOrd="0" presId="urn:microsoft.com/office/officeart/2005/8/layout/hierarchy3"/>
    <dgm:cxn modelId="{D4361A17-4D92-4CEC-824A-700566BA504B}" type="presOf" srcId="{1653442B-34D4-1449-A817-5CE3A532A372}" destId="{A898B5A2-285D-374C-9612-C2E7CC34052F}" srcOrd="0" destOrd="0" presId="urn:microsoft.com/office/officeart/2005/8/layout/hierarchy3"/>
    <dgm:cxn modelId="{49A0064E-666A-4E1C-A7EC-4544C428BA20}" srcId="{F1111EBF-7C17-4611-90FE-7D796A839C99}" destId="{00E78372-4AB8-426E-8444-4A2729CA123B}" srcOrd="2" destOrd="0" parTransId="{2B556B69-6BB7-4C67-A268-BEECEFE093C2}" sibTransId="{1AFE5103-F233-437D-932D-B2E61765EA5B}"/>
    <dgm:cxn modelId="{819FE5B2-E447-4886-94F1-9A9EC2B5F9BF}" type="presOf" srcId="{B47DFD84-2C39-4238-95E6-A803B9A2DCE1}" destId="{DA4DF7ED-4533-4D6B-8EB9-F071AA4DA0F6}" srcOrd="0" destOrd="0" presId="urn:microsoft.com/office/officeart/2005/8/layout/hierarchy3"/>
    <dgm:cxn modelId="{F4E5D0B6-ACEE-4C7B-8BD3-D384A9D3CC86}" srcId="{F1111EBF-7C17-4611-90FE-7D796A839C99}" destId="{B770429E-0AC9-43C7-91F9-8F8D64B27DD8}" srcOrd="1" destOrd="0" parTransId="{CB942D3B-2D67-4900-9072-E8C3A59792B6}" sibTransId="{FDE05150-8EF8-4531-BB36-67CB4DF9DB48}"/>
    <dgm:cxn modelId="{9F6D2666-A3EC-41BF-9808-D5F42DEED759}" type="presParOf" srcId="{C56AF14F-8D96-E14A-BBF1-C3CC098811A6}" destId="{C5514D91-3C28-1F43-9539-D91807149122}" srcOrd="0" destOrd="0" presId="urn:microsoft.com/office/officeart/2005/8/layout/hierarchy3"/>
    <dgm:cxn modelId="{8B57F134-20CE-459A-8402-9DAD61581B1E}" type="presParOf" srcId="{C5514D91-3C28-1F43-9539-D91807149122}" destId="{A94BFE8F-D83A-B143-B376-6AC257330B23}" srcOrd="0" destOrd="0" presId="urn:microsoft.com/office/officeart/2005/8/layout/hierarchy3"/>
    <dgm:cxn modelId="{EB885F49-B0FF-4225-BF3A-80AC88983AC0}" type="presParOf" srcId="{A94BFE8F-D83A-B143-B376-6AC257330B23}" destId="{46E86168-5560-5A44-80F8-E7BED6E8C632}" srcOrd="0" destOrd="0" presId="urn:microsoft.com/office/officeart/2005/8/layout/hierarchy3"/>
    <dgm:cxn modelId="{A662D27D-BF86-4705-AED3-C7CAF6A842D8}" type="presParOf" srcId="{A94BFE8F-D83A-B143-B376-6AC257330B23}" destId="{925CFBA2-A7A3-4C41-AE76-134EDA3A5BD9}" srcOrd="1" destOrd="0" presId="urn:microsoft.com/office/officeart/2005/8/layout/hierarchy3"/>
    <dgm:cxn modelId="{D80FFC3C-E542-4335-B719-96FF2D2F56B3}" type="presParOf" srcId="{C5514D91-3C28-1F43-9539-D91807149122}" destId="{EBB67F92-14D8-9748-B984-CC774DCE103D}" srcOrd="1" destOrd="0" presId="urn:microsoft.com/office/officeart/2005/8/layout/hierarchy3"/>
    <dgm:cxn modelId="{A4BF7A8B-1484-4C69-81A4-380D32EC593F}" type="presParOf" srcId="{EBB67F92-14D8-9748-B984-CC774DCE103D}" destId="{7E62B588-3C1D-E347-8FA7-616C8A742E44}" srcOrd="0" destOrd="0" presId="urn:microsoft.com/office/officeart/2005/8/layout/hierarchy3"/>
    <dgm:cxn modelId="{3A3F1302-6176-4416-BD3A-EA55EFEAB1CE}" type="presParOf" srcId="{EBB67F92-14D8-9748-B984-CC774DCE103D}" destId="{13634A98-21D4-9C46-B74B-B525332B3883}" srcOrd="1" destOrd="0" presId="urn:microsoft.com/office/officeart/2005/8/layout/hierarchy3"/>
    <dgm:cxn modelId="{439AC943-338D-4DE7-AEE5-DAFBB8260BF7}" type="presParOf" srcId="{EBB67F92-14D8-9748-B984-CC774DCE103D}" destId="{2E814D3E-EA24-D94C-B8B5-7B73EFAB7BF6}" srcOrd="2" destOrd="0" presId="urn:microsoft.com/office/officeart/2005/8/layout/hierarchy3"/>
    <dgm:cxn modelId="{94375B5C-5D2A-4F7E-ADEB-87482967F24D}" type="presParOf" srcId="{EBB67F92-14D8-9748-B984-CC774DCE103D}" destId="{A898B5A2-285D-374C-9612-C2E7CC34052F}" srcOrd="3" destOrd="0" presId="urn:microsoft.com/office/officeart/2005/8/layout/hierarchy3"/>
    <dgm:cxn modelId="{228D4378-6948-488D-94DF-7471DBAC936F}" type="presParOf" srcId="{EBB67F92-14D8-9748-B984-CC774DCE103D}" destId="{7158C93F-792F-3049-9271-EA7FD0B492EC}" srcOrd="4" destOrd="0" presId="urn:microsoft.com/office/officeart/2005/8/layout/hierarchy3"/>
    <dgm:cxn modelId="{BEB95A48-BD4B-476D-9882-FC56DFB31B43}" type="presParOf" srcId="{EBB67F92-14D8-9748-B984-CC774DCE103D}" destId="{070CCABB-C380-7341-A9FD-0938D9D8D8EA}" srcOrd="5" destOrd="0" presId="urn:microsoft.com/office/officeart/2005/8/layout/hierarchy3"/>
    <dgm:cxn modelId="{0246C05A-8B65-4B58-B963-8888E6605CD7}" type="presParOf" srcId="{C56AF14F-8D96-E14A-BBF1-C3CC098811A6}" destId="{C2612F54-C1E6-AF4D-AA76-27BFBCD236F7}" srcOrd="1" destOrd="0" presId="urn:microsoft.com/office/officeart/2005/8/layout/hierarchy3"/>
    <dgm:cxn modelId="{510E32C1-8F9E-4B3E-B7DA-90944CEC233E}" type="presParOf" srcId="{C2612F54-C1E6-AF4D-AA76-27BFBCD236F7}" destId="{867D8A9F-52BD-9A4A-B594-24F740A5A0A2}" srcOrd="0" destOrd="0" presId="urn:microsoft.com/office/officeart/2005/8/layout/hierarchy3"/>
    <dgm:cxn modelId="{3AC92D53-642C-44BA-854B-EBFA0E849192}" type="presParOf" srcId="{867D8A9F-52BD-9A4A-B594-24F740A5A0A2}" destId="{CDB17F24-C3D4-8A45-9A24-4699789FFA8B}" srcOrd="0" destOrd="0" presId="urn:microsoft.com/office/officeart/2005/8/layout/hierarchy3"/>
    <dgm:cxn modelId="{1234945D-7CD5-48CF-9D3C-B09E74408FAE}" type="presParOf" srcId="{867D8A9F-52BD-9A4A-B594-24F740A5A0A2}" destId="{25C3CFE6-DE19-BF43-8387-F09F7DC14BF0}" srcOrd="1" destOrd="0" presId="urn:microsoft.com/office/officeart/2005/8/layout/hierarchy3"/>
    <dgm:cxn modelId="{EA01AE56-8A1C-403F-BE80-432162E75C58}" type="presParOf" srcId="{C2612F54-C1E6-AF4D-AA76-27BFBCD236F7}" destId="{B9A1A4A9-4E4F-3049-A510-480D70767A61}" srcOrd="1" destOrd="0" presId="urn:microsoft.com/office/officeart/2005/8/layout/hierarchy3"/>
    <dgm:cxn modelId="{DAAE39AA-55A1-4BD0-B245-AFD8826492B1}" type="presParOf" srcId="{B9A1A4A9-4E4F-3049-A510-480D70767A61}" destId="{6C2E12B0-CD98-9F48-9F0A-6E96732E4C9B}" srcOrd="0" destOrd="0" presId="urn:microsoft.com/office/officeart/2005/8/layout/hierarchy3"/>
    <dgm:cxn modelId="{179C7536-7522-4E0E-A16B-4F20A6658715}" type="presParOf" srcId="{B9A1A4A9-4E4F-3049-A510-480D70767A61}" destId="{FA2A2E92-B26C-604F-834E-68F6B47F0B62}" srcOrd="1" destOrd="0" presId="urn:microsoft.com/office/officeart/2005/8/layout/hierarchy3"/>
    <dgm:cxn modelId="{8439332B-AE78-49AA-A731-4ACA35458341}" type="presParOf" srcId="{B9A1A4A9-4E4F-3049-A510-480D70767A61}" destId="{E3CA9D59-74C3-4648-8D87-E5F562061498}" srcOrd="2" destOrd="0" presId="urn:microsoft.com/office/officeart/2005/8/layout/hierarchy3"/>
    <dgm:cxn modelId="{6EDF853C-DC7A-4205-85D9-94973435A928}" type="presParOf" srcId="{B9A1A4A9-4E4F-3049-A510-480D70767A61}" destId="{81B4B2A1-448B-D244-B8A4-C0D692F4703C}" srcOrd="3" destOrd="0" presId="urn:microsoft.com/office/officeart/2005/8/layout/hierarchy3"/>
    <dgm:cxn modelId="{38D8CB5C-6EDA-4A62-84D0-38983B2FCF2C}" type="presParOf" srcId="{B9A1A4A9-4E4F-3049-A510-480D70767A61}" destId="{2044FC18-FAEC-DE49-ADC7-0E0BCB4A7F5D}" srcOrd="4" destOrd="0" presId="urn:microsoft.com/office/officeart/2005/8/layout/hierarchy3"/>
    <dgm:cxn modelId="{FB6AE420-A1E7-4EC6-95D8-991E6C047806}" type="presParOf" srcId="{B9A1A4A9-4E4F-3049-A510-480D70767A61}" destId="{D7BA432D-BF91-9440-BD6A-D400E9118CC6}" srcOrd="5" destOrd="0" presId="urn:microsoft.com/office/officeart/2005/8/layout/hierarchy3"/>
    <dgm:cxn modelId="{00AEF9B8-31C1-4841-84D8-9FB8DAA048FC}" type="presParOf" srcId="{C56AF14F-8D96-E14A-BBF1-C3CC098811A6}" destId="{4612F96A-20CB-46E3-83BA-231804902AFB}" srcOrd="2" destOrd="0" presId="urn:microsoft.com/office/officeart/2005/8/layout/hierarchy3"/>
    <dgm:cxn modelId="{65DF6C75-28DD-4BFF-8D36-979324D37758}" type="presParOf" srcId="{4612F96A-20CB-46E3-83BA-231804902AFB}" destId="{5FC201A7-1FA8-40AD-9202-CB1BD2766CB3}" srcOrd="0" destOrd="0" presId="urn:microsoft.com/office/officeart/2005/8/layout/hierarchy3"/>
    <dgm:cxn modelId="{F9DC4D97-D9A7-409D-A06B-6FE457EF606B}" type="presParOf" srcId="{5FC201A7-1FA8-40AD-9202-CB1BD2766CB3}" destId="{BCA74CB0-AE4C-4C5B-97E4-057CB3EAF4F4}" srcOrd="0" destOrd="0" presId="urn:microsoft.com/office/officeart/2005/8/layout/hierarchy3"/>
    <dgm:cxn modelId="{97D74650-328F-4316-9361-045F39B65614}" type="presParOf" srcId="{5FC201A7-1FA8-40AD-9202-CB1BD2766CB3}" destId="{BCC82182-889F-4097-A38D-6D1163D750B2}" srcOrd="1" destOrd="0" presId="urn:microsoft.com/office/officeart/2005/8/layout/hierarchy3"/>
    <dgm:cxn modelId="{D54EADDB-51C6-4525-B064-A18FB94E465B}" type="presParOf" srcId="{4612F96A-20CB-46E3-83BA-231804902AFB}" destId="{C225A226-4D4B-4C1E-A546-63C291E0717F}" srcOrd="1" destOrd="0" presId="urn:microsoft.com/office/officeart/2005/8/layout/hierarchy3"/>
    <dgm:cxn modelId="{9C88108B-58C7-4EA3-B10C-4819D3A965CD}" type="presParOf" srcId="{C225A226-4D4B-4C1E-A546-63C291E0717F}" destId="{950FF559-D325-49D0-93AB-97481D65303A}" srcOrd="0" destOrd="0" presId="urn:microsoft.com/office/officeart/2005/8/layout/hierarchy3"/>
    <dgm:cxn modelId="{51CBD84F-C9B9-4450-9FB4-101E0349BDD1}" type="presParOf" srcId="{C225A226-4D4B-4C1E-A546-63C291E0717F}" destId="{DA4DF7ED-4533-4D6B-8EB9-F071AA4DA0F6}" srcOrd="1" destOrd="0" presId="urn:microsoft.com/office/officeart/2005/8/layout/hierarchy3"/>
    <dgm:cxn modelId="{CD79BD62-5EB8-45E6-955E-4074D2F2E96B}" type="presParOf" srcId="{C225A226-4D4B-4C1E-A546-63C291E0717F}" destId="{B07A2DAB-BF52-4260-970E-7ADB2F70BC57}" srcOrd="2" destOrd="0" presId="urn:microsoft.com/office/officeart/2005/8/layout/hierarchy3"/>
    <dgm:cxn modelId="{AFB179EC-1FEA-4CEE-8183-7BE96BC33381}" type="presParOf" srcId="{C225A226-4D4B-4C1E-A546-63C291E0717F}" destId="{B92ABFB9-52BC-41AF-AB15-63721B7AC44F}" srcOrd="3" destOrd="0" presId="urn:microsoft.com/office/officeart/2005/8/layout/hierarchy3"/>
    <dgm:cxn modelId="{15344C12-2680-4104-B54E-F1FCD11A73EE}" type="presParOf" srcId="{C225A226-4D4B-4C1E-A546-63C291E0717F}" destId="{A825B1CA-A61F-4B2E-9712-4AC69009EFCF}" srcOrd="4" destOrd="0" presId="urn:microsoft.com/office/officeart/2005/8/layout/hierarchy3"/>
    <dgm:cxn modelId="{483B09D9-5D7C-44E3-BECF-78A21C4A9FCA}" type="presParOf" srcId="{C225A226-4D4B-4C1E-A546-63C291E0717F}" destId="{4B921D1C-B6F7-4FF5-96AE-B0D216B4A92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ECB496-12E8-8E4A-BEA9-8C3A86B144C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1A2601-E608-9A40-AEAF-DEC0371BF08A}">
      <dgm:prSet custT="1"/>
      <dgm:spPr/>
      <dgm:t>
        <a:bodyPr/>
        <a:lstStyle/>
        <a:p>
          <a:pPr rtl="0"/>
          <a:r>
            <a:rPr lang="fr-FR" sz="2800" b="0" dirty="0" smtClean="0"/>
            <a:t>CEDRE</a:t>
          </a:r>
          <a:endParaRPr lang="fr-FR" sz="2800" b="0" dirty="0"/>
        </a:p>
      </dgm:t>
    </dgm:pt>
    <dgm:pt modelId="{3F245D01-073A-744B-8A51-2A5A386925C4}" type="parTrans" cxnId="{D2448B46-DB16-034C-9AA0-BAC6A060105C}">
      <dgm:prSet/>
      <dgm:spPr/>
      <dgm:t>
        <a:bodyPr/>
        <a:lstStyle/>
        <a:p>
          <a:endParaRPr lang="fr-FR" sz="1200"/>
        </a:p>
      </dgm:t>
    </dgm:pt>
    <dgm:pt modelId="{64CF66D9-2590-6B48-A883-8AD9E3B7B787}" type="sibTrans" cxnId="{D2448B46-DB16-034C-9AA0-BAC6A060105C}">
      <dgm:prSet/>
      <dgm:spPr/>
      <dgm:t>
        <a:bodyPr/>
        <a:lstStyle/>
        <a:p>
          <a:endParaRPr lang="fr-FR" sz="1200"/>
        </a:p>
      </dgm:t>
    </dgm:pt>
    <dgm:pt modelId="{7ED35F22-BA91-E34C-AB15-F746E44E088C}">
      <dgm:prSet custT="1"/>
      <dgm:spPr/>
      <dgm:t>
        <a:bodyPr/>
        <a:lstStyle/>
        <a:p>
          <a:pPr rtl="0"/>
          <a:r>
            <a:rPr lang="fr-FR" sz="1400" dirty="0" smtClean="0"/>
            <a:t>Cycle des évaluations </a:t>
          </a:r>
          <a:r>
            <a:rPr lang="fr-FR" sz="1400" b="1" dirty="0" smtClean="0"/>
            <a:t>disciplinaires</a:t>
          </a:r>
          <a:r>
            <a:rPr lang="fr-FR" sz="1400" dirty="0" smtClean="0"/>
            <a:t> réalisées sur échantillons</a:t>
          </a:r>
          <a:endParaRPr lang="fr-FR" sz="1400" dirty="0"/>
        </a:p>
      </dgm:t>
    </dgm:pt>
    <dgm:pt modelId="{04345654-4AB2-514A-81C7-872D5A26B2A5}" type="parTrans" cxnId="{8D85D7FC-B9A7-4448-BBA1-BC762BD5BA60}">
      <dgm:prSet/>
      <dgm:spPr/>
      <dgm:t>
        <a:bodyPr/>
        <a:lstStyle/>
        <a:p>
          <a:endParaRPr lang="fr-FR" sz="1200"/>
        </a:p>
      </dgm:t>
    </dgm:pt>
    <dgm:pt modelId="{C4B34489-B592-1449-A982-046197F6647A}" type="sibTrans" cxnId="{8D85D7FC-B9A7-4448-BBA1-BC762BD5BA60}">
      <dgm:prSet/>
      <dgm:spPr/>
      <dgm:t>
        <a:bodyPr/>
        <a:lstStyle/>
        <a:p>
          <a:endParaRPr lang="fr-FR" sz="1200"/>
        </a:p>
      </dgm:t>
    </dgm:pt>
    <dgm:pt modelId="{1653442B-34D4-1449-A817-5CE3A532A372}">
      <dgm:prSet custT="1"/>
      <dgm:spPr/>
      <dgm:t>
        <a:bodyPr/>
        <a:lstStyle/>
        <a:p>
          <a:pPr rtl="0"/>
          <a:r>
            <a:rPr lang="fr-FR" sz="1400" dirty="0" smtClean="0"/>
            <a:t>CM2, 3</a:t>
          </a:r>
          <a:r>
            <a:rPr lang="fr-FR" sz="1400" baseline="30000" dirty="0" smtClean="0"/>
            <a:t>ème</a:t>
          </a:r>
          <a:r>
            <a:rPr lang="fr-FR" sz="1400" dirty="0" smtClean="0"/>
            <a:t> </a:t>
          </a:r>
        </a:p>
      </dgm:t>
    </dgm:pt>
    <dgm:pt modelId="{3345173A-C30A-D344-8996-FD88A1231CD2}" type="parTrans" cxnId="{A678555D-4D08-B74C-A9B8-DBED137C4179}">
      <dgm:prSet/>
      <dgm:spPr/>
      <dgm:t>
        <a:bodyPr/>
        <a:lstStyle/>
        <a:p>
          <a:endParaRPr lang="fr-FR" sz="1200"/>
        </a:p>
      </dgm:t>
    </dgm:pt>
    <dgm:pt modelId="{458BDAD7-52E7-F640-9AAA-3F7B3875CF08}" type="sibTrans" cxnId="{A678555D-4D08-B74C-A9B8-DBED137C4179}">
      <dgm:prSet/>
      <dgm:spPr/>
      <dgm:t>
        <a:bodyPr/>
        <a:lstStyle/>
        <a:p>
          <a:endParaRPr lang="fr-FR" sz="1200"/>
        </a:p>
      </dgm:t>
    </dgm:pt>
    <dgm:pt modelId="{A98B5D2C-4B6C-9D4E-B09E-42393C53F140}">
      <dgm:prSet custT="1"/>
      <dgm:spPr/>
      <dgm:t>
        <a:bodyPr/>
        <a:lstStyle/>
        <a:p>
          <a:pPr rtl="0"/>
          <a:r>
            <a:rPr lang="fr-FR" sz="2800" b="0" dirty="0" smtClean="0"/>
            <a:t>Panels</a:t>
          </a:r>
          <a:endParaRPr lang="fr-FR" sz="2800" b="0" dirty="0"/>
        </a:p>
      </dgm:t>
    </dgm:pt>
    <dgm:pt modelId="{02364AC9-960C-D147-B903-B9D1A91C671D}" type="parTrans" cxnId="{F81F834B-BE08-6840-B519-2B3710A3474F}">
      <dgm:prSet/>
      <dgm:spPr/>
      <dgm:t>
        <a:bodyPr/>
        <a:lstStyle/>
        <a:p>
          <a:endParaRPr lang="fr-FR" sz="1200"/>
        </a:p>
      </dgm:t>
    </dgm:pt>
    <dgm:pt modelId="{25095D33-18C6-6443-83CA-6E04D50EE5B8}" type="sibTrans" cxnId="{F81F834B-BE08-6840-B519-2B3710A3474F}">
      <dgm:prSet/>
      <dgm:spPr/>
      <dgm:t>
        <a:bodyPr/>
        <a:lstStyle/>
        <a:p>
          <a:endParaRPr lang="fr-FR" sz="1200"/>
        </a:p>
      </dgm:t>
    </dgm:pt>
    <dgm:pt modelId="{889E8F8B-CB67-224A-9818-73BFDBCA5721}">
      <dgm:prSet custT="1"/>
      <dgm:spPr/>
      <dgm:t>
        <a:bodyPr/>
        <a:lstStyle/>
        <a:p>
          <a:pPr rtl="0"/>
          <a:r>
            <a:rPr lang="fr-FR" sz="1400" dirty="0" smtClean="0"/>
            <a:t>Suivi de cohortes d’élèves : </a:t>
          </a:r>
          <a:r>
            <a:rPr lang="fr-FR" sz="1400" b="1" dirty="0" smtClean="0"/>
            <a:t>parcours</a:t>
          </a:r>
          <a:r>
            <a:rPr lang="fr-FR" sz="1400" dirty="0" smtClean="0"/>
            <a:t> scolaire et environnement familial</a:t>
          </a:r>
          <a:endParaRPr lang="fr-FR" sz="1400" dirty="0"/>
        </a:p>
      </dgm:t>
    </dgm:pt>
    <dgm:pt modelId="{3B08351C-2375-744A-9CF3-851323B951F5}" type="parTrans" cxnId="{231936A4-3FE5-DA4B-B016-72937942E2A2}">
      <dgm:prSet/>
      <dgm:spPr/>
      <dgm:t>
        <a:bodyPr/>
        <a:lstStyle/>
        <a:p>
          <a:endParaRPr lang="fr-FR" sz="1200"/>
        </a:p>
      </dgm:t>
    </dgm:pt>
    <dgm:pt modelId="{C0CA15C0-7316-9240-857A-9A1E1617FFD7}" type="sibTrans" cxnId="{231936A4-3FE5-DA4B-B016-72937942E2A2}">
      <dgm:prSet/>
      <dgm:spPr/>
      <dgm:t>
        <a:bodyPr/>
        <a:lstStyle/>
        <a:p>
          <a:endParaRPr lang="fr-FR" sz="1200"/>
        </a:p>
      </dgm:t>
    </dgm:pt>
    <dgm:pt modelId="{4A0290FA-9F65-494E-8FE7-6CDB86A93E07}">
      <dgm:prSet custT="1"/>
      <dgm:spPr/>
      <dgm:t>
        <a:bodyPr/>
        <a:lstStyle/>
        <a:p>
          <a:pPr rtl="0"/>
          <a:r>
            <a:rPr lang="fr-FR" sz="1400" dirty="0" smtClean="0"/>
            <a:t>6</a:t>
          </a:r>
          <a:r>
            <a:rPr lang="fr-FR" sz="1400" baseline="30000" dirty="0" smtClean="0"/>
            <a:t>ème</a:t>
          </a:r>
          <a:r>
            <a:rPr lang="fr-FR" sz="1400" dirty="0" smtClean="0"/>
            <a:t> 2007, CP 2011, élèves en situation de handicap (nés en 2005 et 2010)</a:t>
          </a:r>
          <a:endParaRPr lang="fr-FR" sz="1400" dirty="0"/>
        </a:p>
      </dgm:t>
    </dgm:pt>
    <dgm:pt modelId="{F51074A3-BFD1-4740-8037-3236F23DAC16}" type="parTrans" cxnId="{F87210C3-08D3-BF42-BA69-7475335710C4}">
      <dgm:prSet/>
      <dgm:spPr/>
      <dgm:t>
        <a:bodyPr/>
        <a:lstStyle/>
        <a:p>
          <a:endParaRPr lang="fr-FR" sz="1200"/>
        </a:p>
      </dgm:t>
    </dgm:pt>
    <dgm:pt modelId="{A215D50C-EFB5-D640-A5D7-E22C5BE1D089}" type="sibTrans" cxnId="{F87210C3-08D3-BF42-BA69-7475335710C4}">
      <dgm:prSet/>
      <dgm:spPr/>
      <dgm:t>
        <a:bodyPr/>
        <a:lstStyle/>
        <a:p>
          <a:endParaRPr lang="fr-FR" sz="1200"/>
        </a:p>
      </dgm:t>
    </dgm:pt>
    <dgm:pt modelId="{5E91CEA6-A32C-414A-B06D-F1277EB64293}">
      <dgm:prSet custT="1"/>
      <dgm:spPr/>
      <dgm:t>
        <a:bodyPr/>
        <a:lstStyle/>
        <a:p>
          <a:pPr rtl="0"/>
          <a:r>
            <a:rPr lang="fr-FR" sz="1400" dirty="0" smtClean="0"/>
            <a:t>Disciplinaire et </a:t>
          </a:r>
          <a:r>
            <a:rPr lang="fr-FR" sz="1400" dirty="0" err="1" smtClean="0"/>
            <a:t>socio-cognitif</a:t>
          </a:r>
          <a:endParaRPr lang="fr-FR" sz="1400" dirty="0"/>
        </a:p>
      </dgm:t>
    </dgm:pt>
    <dgm:pt modelId="{555BA635-0FB1-2E47-BEFB-5F1B38C1DE7F}" type="parTrans" cxnId="{5133D296-8D46-464C-952F-4025CB3164B2}">
      <dgm:prSet/>
      <dgm:spPr/>
      <dgm:t>
        <a:bodyPr/>
        <a:lstStyle/>
        <a:p>
          <a:endParaRPr lang="fr-FR" sz="1200"/>
        </a:p>
      </dgm:t>
    </dgm:pt>
    <dgm:pt modelId="{B4C6E1AE-B5FF-484A-90C1-2613D2DA8A59}" type="sibTrans" cxnId="{5133D296-8D46-464C-952F-4025CB3164B2}">
      <dgm:prSet/>
      <dgm:spPr/>
      <dgm:t>
        <a:bodyPr/>
        <a:lstStyle/>
        <a:p>
          <a:endParaRPr lang="fr-FR" sz="1200"/>
        </a:p>
      </dgm:t>
    </dgm:pt>
    <dgm:pt modelId="{37BCF8F8-9677-044D-9836-C31090880831}">
      <dgm:prSet custT="1"/>
      <dgm:spPr/>
      <dgm:t>
        <a:bodyPr/>
        <a:lstStyle/>
        <a:p>
          <a:pPr rtl="0"/>
          <a:r>
            <a:rPr lang="fr-FR" sz="2800" b="0" dirty="0" smtClean="0"/>
            <a:t>Socle commun</a:t>
          </a:r>
          <a:endParaRPr lang="fr-FR" sz="2800" b="0" dirty="0"/>
        </a:p>
      </dgm:t>
    </dgm:pt>
    <dgm:pt modelId="{05ACCEBE-B78A-4148-9B06-D21832515BC9}" type="parTrans" cxnId="{9DDE70D3-46C0-3245-BA21-7C2673E71608}">
      <dgm:prSet/>
      <dgm:spPr/>
      <dgm:t>
        <a:bodyPr/>
        <a:lstStyle/>
        <a:p>
          <a:endParaRPr lang="fr-FR" sz="1200"/>
        </a:p>
      </dgm:t>
    </dgm:pt>
    <dgm:pt modelId="{982015BA-E4B8-7449-BC5E-46FC67E79191}" type="sibTrans" cxnId="{9DDE70D3-46C0-3245-BA21-7C2673E71608}">
      <dgm:prSet/>
      <dgm:spPr/>
      <dgm:t>
        <a:bodyPr/>
        <a:lstStyle/>
        <a:p>
          <a:endParaRPr lang="fr-FR" sz="1200"/>
        </a:p>
      </dgm:t>
    </dgm:pt>
    <dgm:pt modelId="{02D59A3D-9BF2-0444-BC47-375A344540FA}">
      <dgm:prSet custT="1"/>
      <dgm:spPr/>
      <dgm:t>
        <a:bodyPr/>
        <a:lstStyle/>
        <a:p>
          <a:pPr rtl="0"/>
          <a:r>
            <a:rPr lang="fr-FR" sz="1400" dirty="0" smtClean="0"/>
            <a:t>Evaluation des </a:t>
          </a:r>
          <a:r>
            <a:rPr lang="fr-FR" sz="1400" b="1" dirty="0" smtClean="0"/>
            <a:t>compétences</a:t>
          </a:r>
          <a:r>
            <a:rPr lang="fr-FR" sz="1400" dirty="0" smtClean="0"/>
            <a:t> et des connaissances</a:t>
          </a:r>
          <a:endParaRPr lang="fr-FR" sz="1400" dirty="0"/>
        </a:p>
      </dgm:t>
    </dgm:pt>
    <dgm:pt modelId="{F0E702D8-0ECB-384E-A32C-64F7047C79AB}" type="parTrans" cxnId="{C4DC085D-BFC3-6349-A1FC-EED9FC462494}">
      <dgm:prSet/>
      <dgm:spPr/>
      <dgm:t>
        <a:bodyPr/>
        <a:lstStyle/>
        <a:p>
          <a:endParaRPr lang="fr-FR" sz="1200"/>
        </a:p>
      </dgm:t>
    </dgm:pt>
    <dgm:pt modelId="{67622C66-87D7-0A40-ADC6-BBDDF637F38F}" type="sibTrans" cxnId="{C4DC085D-BFC3-6349-A1FC-EED9FC462494}">
      <dgm:prSet/>
      <dgm:spPr/>
      <dgm:t>
        <a:bodyPr/>
        <a:lstStyle/>
        <a:p>
          <a:endParaRPr lang="fr-FR" sz="1200"/>
        </a:p>
      </dgm:t>
    </dgm:pt>
    <dgm:pt modelId="{2CC30A60-3390-DE4A-9C40-315E9D4DAE4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dirty="0" smtClean="0"/>
            <a:t>CE2, 6</a:t>
          </a:r>
          <a:r>
            <a:rPr lang="fr-FR" sz="1400" baseline="30000" dirty="0" smtClean="0"/>
            <a:t>ème</a:t>
          </a:r>
          <a:r>
            <a:rPr lang="fr-FR" sz="1400" dirty="0" smtClean="0"/>
            <a:t>, 3</a:t>
          </a:r>
          <a:r>
            <a:rPr lang="fr-FR" sz="1400" baseline="30000" dirty="0" smtClean="0"/>
            <a:t>ème</a:t>
          </a:r>
        </a:p>
      </dgm:t>
    </dgm:pt>
    <dgm:pt modelId="{3A45FAB2-30E7-154C-95E1-2DD38149CC2E}" type="parTrans" cxnId="{41FF78AB-14ED-6B4F-97D8-DEE66F99A4C4}">
      <dgm:prSet/>
      <dgm:spPr/>
      <dgm:t>
        <a:bodyPr/>
        <a:lstStyle/>
        <a:p>
          <a:endParaRPr lang="fr-FR" sz="1200"/>
        </a:p>
      </dgm:t>
    </dgm:pt>
    <dgm:pt modelId="{090517A9-7261-594D-A192-56FBC1889F1B}" type="sibTrans" cxnId="{41FF78AB-14ED-6B4F-97D8-DEE66F99A4C4}">
      <dgm:prSet/>
      <dgm:spPr/>
      <dgm:t>
        <a:bodyPr/>
        <a:lstStyle/>
        <a:p>
          <a:endParaRPr lang="fr-FR" sz="1200"/>
        </a:p>
      </dgm:t>
    </dgm:pt>
    <dgm:pt modelId="{EBBEFD34-3233-9C43-A8C0-6417B9A6FF8C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Compétences du socle commun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Dimensions </a:t>
          </a:r>
          <a:r>
            <a:rPr lang="fr-FR" sz="1400" dirty="0" err="1" smtClean="0"/>
            <a:t>socio-cognitives</a:t>
          </a:r>
          <a:endParaRPr lang="fr-FR" sz="1400" dirty="0" smtClean="0"/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Compétences du XXIème siècle (4C)</a:t>
          </a:r>
          <a:endParaRPr lang="fr-FR" sz="1400" dirty="0"/>
        </a:p>
      </dgm:t>
    </dgm:pt>
    <dgm:pt modelId="{19EBD544-0C3C-BF47-B108-1F9D402D6F82}" type="parTrans" cxnId="{EB754607-6A65-1244-A875-960B49CA4794}">
      <dgm:prSet/>
      <dgm:spPr/>
      <dgm:t>
        <a:bodyPr/>
        <a:lstStyle/>
        <a:p>
          <a:endParaRPr lang="fr-FR" sz="1200"/>
        </a:p>
      </dgm:t>
    </dgm:pt>
    <dgm:pt modelId="{E61E56F6-8A51-4947-B6CF-8D1D4B858C1F}" type="sibTrans" cxnId="{EB754607-6A65-1244-A875-960B49CA4794}">
      <dgm:prSet/>
      <dgm:spPr/>
      <dgm:t>
        <a:bodyPr/>
        <a:lstStyle/>
        <a:p>
          <a:endParaRPr lang="fr-FR" sz="1200"/>
        </a:p>
      </dgm:t>
    </dgm:pt>
    <dgm:pt modelId="{B7D92389-3876-D243-8465-E10DCC22E387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Français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Langues vivantes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Histoire-Géographie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Sciences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- Mathématiques</a:t>
          </a:r>
          <a:endParaRPr lang="fr-FR" sz="1400" dirty="0"/>
        </a:p>
      </dgm:t>
    </dgm:pt>
    <dgm:pt modelId="{7DAB9590-C274-AF48-AA88-D0F5F1246050}" type="sibTrans" cxnId="{4BBBCC85-0E71-3F49-9E42-7ED889DF309E}">
      <dgm:prSet/>
      <dgm:spPr/>
      <dgm:t>
        <a:bodyPr/>
        <a:lstStyle/>
        <a:p>
          <a:endParaRPr lang="fr-FR" sz="1200"/>
        </a:p>
      </dgm:t>
    </dgm:pt>
    <dgm:pt modelId="{E695FDD5-3A3C-A347-BB2A-C649DF468B32}" type="parTrans" cxnId="{4BBBCC85-0E71-3F49-9E42-7ED889DF309E}">
      <dgm:prSet/>
      <dgm:spPr/>
      <dgm:t>
        <a:bodyPr/>
        <a:lstStyle/>
        <a:p>
          <a:endParaRPr lang="fr-FR" sz="1200"/>
        </a:p>
      </dgm:t>
    </dgm:pt>
    <dgm:pt modelId="{B69D1633-272F-704B-8972-3D0B8971A934}">
      <dgm:prSet custT="1"/>
      <dgm:spPr/>
      <dgm:t>
        <a:bodyPr/>
        <a:lstStyle/>
        <a:p>
          <a:pPr rtl="0"/>
          <a:r>
            <a:rPr lang="fr-FR" sz="2000" b="0" dirty="0" smtClean="0"/>
            <a:t>Evaluation de politiques éducatives</a:t>
          </a:r>
          <a:endParaRPr lang="fr-FR" sz="2000" b="0" dirty="0"/>
        </a:p>
      </dgm:t>
    </dgm:pt>
    <dgm:pt modelId="{1001B738-A2F5-D549-B7B4-665383FF80C2}" type="parTrans" cxnId="{21891182-F5FF-DD4E-B63B-6296AA3D9C83}">
      <dgm:prSet/>
      <dgm:spPr/>
      <dgm:t>
        <a:bodyPr/>
        <a:lstStyle/>
        <a:p>
          <a:endParaRPr lang="fr-FR" sz="1600"/>
        </a:p>
      </dgm:t>
    </dgm:pt>
    <dgm:pt modelId="{56B4A101-592C-804D-9D2E-2322342DA040}" type="sibTrans" cxnId="{21891182-F5FF-DD4E-B63B-6296AA3D9C83}">
      <dgm:prSet/>
      <dgm:spPr/>
      <dgm:t>
        <a:bodyPr/>
        <a:lstStyle/>
        <a:p>
          <a:endParaRPr lang="fr-FR" sz="1600"/>
        </a:p>
      </dgm:t>
    </dgm:pt>
    <dgm:pt modelId="{58ACF692-6068-E442-8D94-0026483F4463}">
      <dgm:prSet custT="1"/>
      <dgm:spPr/>
      <dgm:t>
        <a:bodyPr/>
        <a:lstStyle/>
        <a:p>
          <a:pPr algn="l" rtl="0"/>
          <a:r>
            <a:rPr lang="fr-FR" sz="1400" dirty="0" smtClean="0"/>
            <a:t>2017-2018 : évaluation de la </a:t>
          </a:r>
          <a:r>
            <a:rPr lang="fr-FR" sz="1400" b="1" dirty="0" smtClean="0"/>
            <a:t>politique</a:t>
          </a:r>
          <a:r>
            <a:rPr lang="fr-FR" sz="1400" dirty="0" smtClean="0"/>
            <a:t> de réduction de la taille des classes de CP en REP+</a:t>
          </a:r>
          <a:endParaRPr lang="fr-FR" sz="1400" dirty="0"/>
        </a:p>
      </dgm:t>
    </dgm:pt>
    <dgm:pt modelId="{4156673D-472D-E24F-933F-A876B2466E53}" type="parTrans" cxnId="{AEFA76CF-C186-AD42-8D1C-48F217F0752B}">
      <dgm:prSet/>
      <dgm:spPr/>
      <dgm:t>
        <a:bodyPr/>
        <a:lstStyle/>
        <a:p>
          <a:endParaRPr lang="fr-FR" sz="1600"/>
        </a:p>
      </dgm:t>
    </dgm:pt>
    <dgm:pt modelId="{B52B5E58-00DC-2A48-8336-400130794873}" type="sibTrans" cxnId="{AEFA76CF-C186-AD42-8D1C-48F217F0752B}">
      <dgm:prSet/>
      <dgm:spPr/>
      <dgm:t>
        <a:bodyPr/>
        <a:lstStyle/>
        <a:p>
          <a:endParaRPr lang="fr-FR" sz="1600"/>
        </a:p>
      </dgm:t>
    </dgm:pt>
    <dgm:pt modelId="{362B9F8B-2085-4144-9990-1DCD9DF1A146}">
      <dgm:prSet custT="1"/>
      <dgm:spPr/>
      <dgm:t>
        <a:bodyPr/>
        <a:lstStyle/>
        <a:p>
          <a:pPr rtl="0"/>
          <a:r>
            <a:rPr lang="fr-FR" sz="1400" smtClean="0"/>
            <a:t>Depuis 2003 </a:t>
          </a:r>
          <a:endParaRPr lang="fr-FR" sz="1400" dirty="0" smtClean="0"/>
        </a:p>
      </dgm:t>
    </dgm:pt>
    <dgm:pt modelId="{E928B4DE-8A02-40DD-B124-6E247F9A893F}" type="parTrans" cxnId="{DF41D4FB-5FEE-4C97-8341-7FF9A2ED1D43}">
      <dgm:prSet/>
      <dgm:spPr/>
      <dgm:t>
        <a:bodyPr/>
        <a:lstStyle/>
        <a:p>
          <a:endParaRPr lang="fr-FR"/>
        </a:p>
      </dgm:t>
    </dgm:pt>
    <dgm:pt modelId="{80257695-C577-46BB-81A1-3E6F90DACFE5}" type="sibTrans" cxnId="{DF41D4FB-5FEE-4C97-8341-7FF9A2ED1D43}">
      <dgm:prSet/>
      <dgm:spPr/>
      <dgm:t>
        <a:bodyPr/>
        <a:lstStyle/>
        <a:p>
          <a:endParaRPr lang="fr-FR"/>
        </a:p>
      </dgm:t>
    </dgm:pt>
    <dgm:pt modelId="{8F29C80A-CA69-482F-97AF-D26944ACF80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dirty="0" smtClean="0"/>
            <a:t>Depuis 2014</a:t>
          </a:r>
          <a:endParaRPr lang="fr-FR" sz="1400" baseline="30000" dirty="0" smtClean="0"/>
        </a:p>
      </dgm:t>
    </dgm:pt>
    <dgm:pt modelId="{9D8FC9B4-44BF-48C3-987C-34F713131B49}" type="parTrans" cxnId="{F65C87A2-0F58-4985-94C1-2D25BB625C6B}">
      <dgm:prSet/>
      <dgm:spPr/>
      <dgm:t>
        <a:bodyPr/>
        <a:lstStyle/>
        <a:p>
          <a:endParaRPr lang="fr-FR"/>
        </a:p>
      </dgm:t>
    </dgm:pt>
    <dgm:pt modelId="{A43FA6A2-EAD3-46A2-B24F-2BC6AC653B42}" type="sibTrans" cxnId="{F65C87A2-0F58-4985-94C1-2D25BB625C6B}">
      <dgm:prSet/>
      <dgm:spPr/>
      <dgm:t>
        <a:bodyPr/>
        <a:lstStyle/>
        <a:p>
          <a:endParaRPr lang="fr-FR"/>
        </a:p>
      </dgm:t>
    </dgm:pt>
    <dgm:pt modelId="{C56AF14F-8D96-E14A-BBF1-C3CC098811A6}" type="pres">
      <dgm:prSet presAssocID="{EEECB496-12E8-8E4A-BEA9-8C3A86B144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5514D91-3C28-1F43-9539-D91807149122}" type="pres">
      <dgm:prSet presAssocID="{291A2601-E608-9A40-AEAF-DEC0371BF08A}" presName="root" presStyleCnt="0"/>
      <dgm:spPr/>
    </dgm:pt>
    <dgm:pt modelId="{A94BFE8F-D83A-B143-B376-6AC257330B23}" type="pres">
      <dgm:prSet presAssocID="{291A2601-E608-9A40-AEAF-DEC0371BF08A}" presName="rootComposite" presStyleCnt="0"/>
      <dgm:spPr/>
    </dgm:pt>
    <dgm:pt modelId="{46E86168-5560-5A44-80F8-E7BED6E8C632}" type="pres">
      <dgm:prSet presAssocID="{291A2601-E608-9A40-AEAF-DEC0371BF08A}" presName="rootText" presStyleLbl="node1" presStyleIdx="0" presStyleCnt="4" custScaleY="95048"/>
      <dgm:spPr/>
      <dgm:t>
        <a:bodyPr/>
        <a:lstStyle/>
        <a:p>
          <a:endParaRPr lang="fr-FR"/>
        </a:p>
      </dgm:t>
    </dgm:pt>
    <dgm:pt modelId="{925CFBA2-A7A3-4C41-AE76-134EDA3A5BD9}" type="pres">
      <dgm:prSet presAssocID="{291A2601-E608-9A40-AEAF-DEC0371BF08A}" presName="rootConnector" presStyleLbl="node1" presStyleIdx="0" presStyleCnt="4"/>
      <dgm:spPr/>
      <dgm:t>
        <a:bodyPr/>
        <a:lstStyle/>
        <a:p>
          <a:endParaRPr lang="fr-FR"/>
        </a:p>
      </dgm:t>
    </dgm:pt>
    <dgm:pt modelId="{EBB67F92-14D8-9748-B984-CC774DCE103D}" type="pres">
      <dgm:prSet presAssocID="{291A2601-E608-9A40-AEAF-DEC0371BF08A}" presName="childShape" presStyleCnt="0"/>
      <dgm:spPr/>
    </dgm:pt>
    <dgm:pt modelId="{7E62B588-3C1D-E347-8FA7-616C8A742E44}" type="pres">
      <dgm:prSet presAssocID="{04345654-4AB2-514A-81C7-872D5A26B2A5}" presName="Name13" presStyleLbl="parChTrans1D2" presStyleIdx="0" presStyleCnt="12"/>
      <dgm:spPr/>
      <dgm:t>
        <a:bodyPr/>
        <a:lstStyle/>
        <a:p>
          <a:endParaRPr lang="fr-FR"/>
        </a:p>
      </dgm:t>
    </dgm:pt>
    <dgm:pt modelId="{13634A98-21D4-9C46-B74B-B525332B3883}" type="pres">
      <dgm:prSet presAssocID="{7ED35F22-BA91-E34C-AB15-F746E44E088C}" presName="childText" presStyleLbl="bgAcc1" presStyleIdx="0" presStyleCnt="12" custScaleX="1387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14D3E-EA24-D94C-B8B5-7B73EFAB7BF6}" type="pres">
      <dgm:prSet presAssocID="{3345173A-C30A-D344-8996-FD88A1231CD2}" presName="Name13" presStyleLbl="parChTrans1D2" presStyleIdx="1" presStyleCnt="12"/>
      <dgm:spPr/>
      <dgm:t>
        <a:bodyPr/>
        <a:lstStyle/>
        <a:p>
          <a:endParaRPr lang="fr-FR"/>
        </a:p>
      </dgm:t>
    </dgm:pt>
    <dgm:pt modelId="{A898B5A2-285D-374C-9612-C2E7CC34052F}" type="pres">
      <dgm:prSet presAssocID="{1653442B-34D4-1449-A817-5CE3A532A372}" presName="childText" presStyleLbl="bgAcc1" presStyleIdx="1" presStyleCnt="12" custScaleX="129010" custScaleY="64845" custLinFactNeighborX="678" custLinFactNeighborY="4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BEFC02-167F-4044-96E2-9510D17AAC48}" type="pres">
      <dgm:prSet presAssocID="{E928B4DE-8A02-40DD-B124-6E247F9A893F}" presName="Name13" presStyleLbl="parChTrans1D2" presStyleIdx="2" presStyleCnt="12"/>
      <dgm:spPr/>
      <dgm:t>
        <a:bodyPr/>
        <a:lstStyle/>
        <a:p>
          <a:endParaRPr lang="fr-FR"/>
        </a:p>
      </dgm:t>
    </dgm:pt>
    <dgm:pt modelId="{99220616-C53F-47B5-94EA-622749EB4731}" type="pres">
      <dgm:prSet presAssocID="{362B9F8B-2085-4144-9990-1DCD9DF1A146}" presName="childText" presStyleLbl="bgAcc1" presStyleIdx="2" presStyleCnt="12" custScaleX="133733" custScaleY="401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8C93F-792F-3049-9271-EA7FD0B492EC}" type="pres">
      <dgm:prSet presAssocID="{E695FDD5-3A3C-A347-BB2A-C649DF468B32}" presName="Name13" presStyleLbl="parChTrans1D2" presStyleIdx="3" presStyleCnt="12"/>
      <dgm:spPr/>
      <dgm:t>
        <a:bodyPr/>
        <a:lstStyle/>
        <a:p>
          <a:endParaRPr lang="fr-FR"/>
        </a:p>
      </dgm:t>
    </dgm:pt>
    <dgm:pt modelId="{070CCABB-C380-7341-A9FD-0938D9D8D8EA}" type="pres">
      <dgm:prSet presAssocID="{B7D92389-3876-D243-8465-E10DCC22E387}" presName="childText" presStyleLbl="bgAcc1" presStyleIdx="3" presStyleCnt="12" custScaleX="136981" custScaleY="1472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612F54-C1E6-AF4D-AA76-27BFBCD236F7}" type="pres">
      <dgm:prSet presAssocID="{37BCF8F8-9677-044D-9836-C31090880831}" presName="root" presStyleCnt="0"/>
      <dgm:spPr/>
    </dgm:pt>
    <dgm:pt modelId="{867D8A9F-52BD-9A4A-B594-24F740A5A0A2}" type="pres">
      <dgm:prSet presAssocID="{37BCF8F8-9677-044D-9836-C31090880831}" presName="rootComposite" presStyleCnt="0"/>
      <dgm:spPr/>
    </dgm:pt>
    <dgm:pt modelId="{CDB17F24-C3D4-8A45-9A24-4699789FFA8B}" type="pres">
      <dgm:prSet presAssocID="{37BCF8F8-9677-044D-9836-C31090880831}" presName="rootText" presStyleLbl="node1" presStyleIdx="1" presStyleCnt="4" custScaleY="95048"/>
      <dgm:spPr/>
      <dgm:t>
        <a:bodyPr/>
        <a:lstStyle/>
        <a:p>
          <a:endParaRPr lang="fr-FR"/>
        </a:p>
      </dgm:t>
    </dgm:pt>
    <dgm:pt modelId="{25C3CFE6-DE19-BF43-8387-F09F7DC14BF0}" type="pres">
      <dgm:prSet presAssocID="{37BCF8F8-9677-044D-9836-C31090880831}" presName="rootConnector" presStyleLbl="node1" presStyleIdx="1" presStyleCnt="4"/>
      <dgm:spPr/>
      <dgm:t>
        <a:bodyPr/>
        <a:lstStyle/>
        <a:p>
          <a:endParaRPr lang="fr-FR"/>
        </a:p>
      </dgm:t>
    </dgm:pt>
    <dgm:pt modelId="{B9A1A4A9-4E4F-3049-A510-480D70767A61}" type="pres">
      <dgm:prSet presAssocID="{37BCF8F8-9677-044D-9836-C31090880831}" presName="childShape" presStyleCnt="0"/>
      <dgm:spPr/>
    </dgm:pt>
    <dgm:pt modelId="{6C2E12B0-CD98-9F48-9F0A-6E96732E4C9B}" type="pres">
      <dgm:prSet presAssocID="{F0E702D8-0ECB-384E-A32C-64F7047C79AB}" presName="Name13" presStyleLbl="parChTrans1D2" presStyleIdx="4" presStyleCnt="12"/>
      <dgm:spPr/>
      <dgm:t>
        <a:bodyPr/>
        <a:lstStyle/>
        <a:p>
          <a:endParaRPr lang="fr-FR"/>
        </a:p>
      </dgm:t>
    </dgm:pt>
    <dgm:pt modelId="{FA2A2E92-B26C-604F-834E-68F6B47F0B62}" type="pres">
      <dgm:prSet presAssocID="{02D59A3D-9BF2-0444-BC47-375A344540FA}" presName="childText" presStyleLbl="bgAcc1" presStyleIdx="4" presStyleCnt="12" custScaleX="1272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A9D59-74C3-4648-8D87-E5F562061498}" type="pres">
      <dgm:prSet presAssocID="{3A45FAB2-30E7-154C-95E1-2DD38149CC2E}" presName="Name13" presStyleLbl="parChTrans1D2" presStyleIdx="5" presStyleCnt="12"/>
      <dgm:spPr/>
      <dgm:t>
        <a:bodyPr/>
        <a:lstStyle/>
        <a:p>
          <a:endParaRPr lang="fr-FR"/>
        </a:p>
      </dgm:t>
    </dgm:pt>
    <dgm:pt modelId="{81B4B2A1-448B-D244-B8A4-C0D692F4703C}" type="pres">
      <dgm:prSet presAssocID="{2CC30A60-3390-DE4A-9C40-315E9D4DAE47}" presName="childText" presStyleLbl="bgAcc1" presStyleIdx="5" presStyleCnt="12" custScaleX="127545" custScaleY="62698" custLinFactNeighborY="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47E5C-ABEB-497C-BEDC-FF487A1401B0}" type="pres">
      <dgm:prSet presAssocID="{9D8FC9B4-44BF-48C3-987C-34F713131B49}" presName="Name13" presStyleLbl="parChTrans1D2" presStyleIdx="6" presStyleCnt="12"/>
      <dgm:spPr/>
      <dgm:t>
        <a:bodyPr/>
        <a:lstStyle/>
        <a:p>
          <a:endParaRPr lang="fr-FR"/>
        </a:p>
      </dgm:t>
    </dgm:pt>
    <dgm:pt modelId="{89F749F1-74DD-40F8-BAB6-D05EEB8A4A77}" type="pres">
      <dgm:prSet presAssocID="{8F29C80A-CA69-482F-97AF-D26944ACF80C}" presName="childText" presStyleLbl="bgAcc1" presStyleIdx="6" presStyleCnt="12" custScaleX="128959" custScaleY="330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4FC18-FAEC-DE49-ADC7-0E0BCB4A7F5D}" type="pres">
      <dgm:prSet presAssocID="{19EBD544-0C3C-BF47-B108-1F9D402D6F82}" presName="Name13" presStyleLbl="parChTrans1D2" presStyleIdx="7" presStyleCnt="12"/>
      <dgm:spPr/>
      <dgm:t>
        <a:bodyPr/>
        <a:lstStyle/>
        <a:p>
          <a:endParaRPr lang="fr-FR"/>
        </a:p>
      </dgm:t>
    </dgm:pt>
    <dgm:pt modelId="{D7BA432D-BF91-9440-BD6A-D400E9118CC6}" type="pres">
      <dgm:prSet presAssocID="{EBBEFD34-3233-9C43-A8C0-6417B9A6FF8C}" presName="childText" presStyleLbl="bgAcc1" presStyleIdx="7" presStyleCnt="12" custScaleX="127545" custScaleY="1904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38C49-4B4B-8F42-8678-964517D9840A}" type="pres">
      <dgm:prSet presAssocID="{A98B5D2C-4B6C-9D4E-B09E-42393C53F140}" presName="root" presStyleCnt="0"/>
      <dgm:spPr/>
    </dgm:pt>
    <dgm:pt modelId="{4C7734BE-3938-724C-BD16-F94BFD5FB4EA}" type="pres">
      <dgm:prSet presAssocID="{A98B5D2C-4B6C-9D4E-B09E-42393C53F140}" presName="rootComposite" presStyleCnt="0"/>
      <dgm:spPr/>
    </dgm:pt>
    <dgm:pt modelId="{CF2E0BD3-B33E-F344-ADA7-6C89C57A12C0}" type="pres">
      <dgm:prSet presAssocID="{A98B5D2C-4B6C-9D4E-B09E-42393C53F140}" presName="rootText" presStyleLbl="node1" presStyleIdx="2" presStyleCnt="4" custScaleY="95048"/>
      <dgm:spPr/>
      <dgm:t>
        <a:bodyPr/>
        <a:lstStyle/>
        <a:p>
          <a:endParaRPr lang="fr-FR"/>
        </a:p>
      </dgm:t>
    </dgm:pt>
    <dgm:pt modelId="{FD298C0C-F90B-1A45-B371-52D857D52481}" type="pres">
      <dgm:prSet presAssocID="{A98B5D2C-4B6C-9D4E-B09E-42393C53F140}" presName="rootConnector" presStyleLbl="node1" presStyleIdx="2" presStyleCnt="4"/>
      <dgm:spPr/>
      <dgm:t>
        <a:bodyPr/>
        <a:lstStyle/>
        <a:p>
          <a:endParaRPr lang="fr-FR"/>
        </a:p>
      </dgm:t>
    </dgm:pt>
    <dgm:pt modelId="{037918A7-C706-8743-93F3-FB7B65E11A1E}" type="pres">
      <dgm:prSet presAssocID="{A98B5D2C-4B6C-9D4E-B09E-42393C53F140}" presName="childShape" presStyleCnt="0"/>
      <dgm:spPr/>
    </dgm:pt>
    <dgm:pt modelId="{A203B468-B042-EF4B-8C4B-D7E39EBEE0B8}" type="pres">
      <dgm:prSet presAssocID="{3B08351C-2375-744A-9CF3-851323B951F5}" presName="Name13" presStyleLbl="parChTrans1D2" presStyleIdx="8" presStyleCnt="12"/>
      <dgm:spPr/>
      <dgm:t>
        <a:bodyPr/>
        <a:lstStyle/>
        <a:p>
          <a:endParaRPr lang="fr-FR"/>
        </a:p>
      </dgm:t>
    </dgm:pt>
    <dgm:pt modelId="{7BF6B331-E842-9A44-9A09-A8D43ABB5B0B}" type="pres">
      <dgm:prSet presAssocID="{889E8F8B-CB67-224A-9818-73BFDBCA5721}" presName="childText" presStyleLbl="bgAcc1" presStyleIdx="8" presStyleCnt="12" custScaleX="174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5099EA-FF59-D648-9080-A3D8EFE192A7}" type="pres">
      <dgm:prSet presAssocID="{F51074A3-BFD1-4740-8037-3236F23DAC16}" presName="Name13" presStyleLbl="parChTrans1D2" presStyleIdx="9" presStyleCnt="12"/>
      <dgm:spPr/>
      <dgm:t>
        <a:bodyPr/>
        <a:lstStyle/>
        <a:p>
          <a:endParaRPr lang="fr-FR"/>
        </a:p>
      </dgm:t>
    </dgm:pt>
    <dgm:pt modelId="{0F672EB9-BDE9-A942-AB24-E798376E7874}" type="pres">
      <dgm:prSet presAssocID="{4A0290FA-9F65-494E-8FE7-6CDB86A93E07}" presName="childText" presStyleLbl="bgAcc1" presStyleIdx="9" presStyleCnt="12" custScaleX="159120" custScaleY="115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5C8930-7B18-274B-AEC3-10F0CA06B751}" type="pres">
      <dgm:prSet presAssocID="{555BA635-0FB1-2E47-BEFB-5F1B38C1DE7F}" presName="Name13" presStyleLbl="parChTrans1D2" presStyleIdx="10" presStyleCnt="12"/>
      <dgm:spPr/>
      <dgm:t>
        <a:bodyPr/>
        <a:lstStyle/>
        <a:p>
          <a:endParaRPr lang="fr-FR"/>
        </a:p>
      </dgm:t>
    </dgm:pt>
    <dgm:pt modelId="{6B8BD5FD-C757-C84E-A42A-03079AD2D1FA}" type="pres">
      <dgm:prSet presAssocID="{5E91CEA6-A32C-414A-B06D-F1277EB64293}" presName="childText" presStyleLbl="bgAcc1" presStyleIdx="10" presStyleCnt="12" custScaleX="159120" custScaleY="637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705683-FB67-F34A-AB43-1C543A5A014C}" type="pres">
      <dgm:prSet presAssocID="{B69D1633-272F-704B-8972-3D0B8971A934}" presName="root" presStyleCnt="0"/>
      <dgm:spPr/>
    </dgm:pt>
    <dgm:pt modelId="{969A712F-6D87-2D48-A110-2B8BA908D194}" type="pres">
      <dgm:prSet presAssocID="{B69D1633-272F-704B-8972-3D0B8971A934}" presName="rootComposite" presStyleCnt="0"/>
      <dgm:spPr/>
    </dgm:pt>
    <dgm:pt modelId="{DD89BC6B-495E-4245-9DCD-651F73E5FDD1}" type="pres">
      <dgm:prSet presAssocID="{B69D1633-272F-704B-8972-3D0B8971A934}" presName="rootText" presStyleLbl="node1" presStyleIdx="3" presStyleCnt="4" custScaleX="133583"/>
      <dgm:spPr/>
      <dgm:t>
        <a:bodyPr/>
        <a:lstStyle/>
        <a:p>
          <a:endParaRPr lang="fr-FR"/>
        </a:p>
      </dgm:t>
    </dgm:pt>
    <dgm:pt modelId="{FFCF87FD-3504-FC4D-9553-DBB4A4B02CD5}" type="pres">
      <dgm:prSet presAssocID="{B69D1633-272F-704B-8972-3D0B8971A934}" presName="rootConnector" presStyleLbl="node1" presStyleIdx="3" presStyleCnt="4"/>
      <dgm:spPr/>
      <dgm:t>
        <a:bodyPr/>
        <a:lstStyle/>
        <a:p>
          <a:endParaRPr lang="fr-FR"/>
        </a:p>
      </dgm:t>
    </dgm:pt>
    <dgm:pt modelId="{B6BF1580-723D-684D-9EB5-269814B89E26}" type="pres">
      <dgm:prSet presAssocID="{B69D1633-272F-704B-8972-3D0B8971A934}" presName="childShape" presStyleCnt="0"/>
      <dgm:spPr/>
    </dgm:pt>
    <dgm:pt modelId="{B4DAB05B-0D9F-0F40-9C0C-E9F7E5A0BA82}" type="pres">
      <dgm:prSet presAssocID="{4156673D-472D-E24F-933F-A876B2466E53}" presName="Name13" presStyleLbl="parChTrans1D2" presStyleIdx="11" presStyleCnt="12"/>
      <dgm:spPr/>
      <dgm:t>
        <a:bodyPr/>
        <a:lstStyle/>
        <a:p>
          <a:endParaRPr lang="fr-FR"/>
        </a:p>
      </dgm:t>
    </dgm:pt>
    <dgm:pt modelId="{8697BE07-1D73-634A-BA9E-FEA897AA60CF}" type="pres">
      <dgm:prSet presAssocID="{58ACF692-6068-E442-8D94-0026483F4463}" presName="childText" presStyleLbl="bgAcc1" presStyleIdx="11" presStyleCnt="12" custScaleY="195832" custLinFactNeighborY="172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DE70D3-46C0-3245-BA21-7C2673E71608}" srcId="{EEECB496-12E8-8E4A-BEA9-8C3A86B144CD}" destId="{37BCF8F8-9677-044D-9836-C31090880831}" srcOrd="1" destOrd="0" parTransId="{05ACCEBE-B78A-4148-9B06-D21832515BC9}" sibTransId="{982015BA-E4B8-7449-BC5E-46FC67E79191}"/>
    <dgm:cxn modelId="{C4DC085D-BFC3-6349-A1FC-EED9FC462494}" srcId="{37BCF8F8-9677-044D-9836-C31090880831}" destId="{02D59A3D-9BF2-0444-BC47-375A344540FA}" srcOrd="0" destOrd="0" parTransId="{F0E702D8-0ECB-384E-A32C-64F7047C79AB}" sibTransId="{67622C66-87D7-0A40-ADC6-BBDDF637F38F}"/>
    <dgm:cxn modelId="{0DCA63C5-F92F-4199-9D51-5C455D155CE0}" type="presOf" srcId="{04345654-4AB2-514A-81C7-872D5A26B2A5}" destId="{7E62B588-3C1D-E347-8FA7-616C8A742E44}" srcOrd="0" destOrd="0" presId="urn:microsoft.com/office/officeart/2005/8/layout/hierarchy3"/>
    <dgm:cxn modelId="{4BBBCC85-0E71-3F49-9E42-7ED889DF309E}" srcId="{291A2601-E608-9A40-AEAF-DEC0371BF08A}" destId="{B7D92389-3876-D243-8465-E10DCC22E387}" srcOrd="3" destOrd="0" parTransId="{E695FDD5-3A3C-A347-BB2A-C649DF468B32}" sibTransId="{7DAB9590-C274-AF48-AA88-D0F5F1246050}"/>
    <dgm:cxn modelId="{35105C3C-96C5-4704-9DAA-6CEF6E6E4810}" type="presOf" srcId="{02D59A3D-9BF2-0444-BC47-375A344540FA}" destId="{FA2A2E92-B26C-604F-834E-68F6B47F0B62}" srcOrd="0" destOrd="0" presId="urn:microsoft.com/office/officeart/2005/8/layout/hierarchy3"/>
    <dgm:cxn modelId="{D2448B46-DB16-034C-9AA0-BAC6A060105C}" srcId="{EEECB496-12E8-8E4A-BEA9-8C3A86B144CD}" destId="{291A2601-E608-9A40-AEAF-DEC0371BF08A}" srcOrd="0" destOrd="0" parTransId="{3F245D01-073A-744B-8A51-2A5A386925C4}" sibTransId="{64CF66D9-2590-6B48-A883-8AD9E3B7B787}"/>
    <dgm:cxn modelId="{1B9D61B5-E02C-40A9-8B3C-6F4C877E465A}" type="presOf" srcId="{B69D1633-272F-704B-8972-3D0B8971A934}" destId="{FFCF87FD-3504-FC4D-9553-DBB4A4B02CD5}" srcOrd="1" destOrd="0" presId="urn:microsoft.com/office/officeart/2005/8/layout/hierarchy3"/>
    <dgm:cxn modelId="{882193C1-2173-4C52-B5D5-CC2C84D0875D}" type="presOf" srcId="{4A0290FA-9F65-494E-8FE7-6CDB86A93E07}" destId="{0F672EB9-BDE9-A942-AB24-E798376E7874}" srcOrd="0" destOrd="0" presId="urn:microsoft.com/office/officeart/2005/8/layout/hierarchy3"/>
    <dgm:cxn modelId="{5133D296-8D46-464C-952F-4025CB3164B2}" srcId="{A98B5D2C-4B6C-9D4E-B09E-42393C53F140}" destId="{5E91CEA6-A32C-414A-B06D-F1277EB64293}" srcOrd="2" destOrd="0" parTransId="{555BA635-0FB1-2E47-BEFB-5F1B38C1DE7F}" sibTransId="{B4C6E1AE-B5FF-484A-90C1-2613D2DA8A59}"/>
    <dgm:cxn modelId="{2EA8BB9F-E5D5-4928-B436-F592B28B1488}" type="presOf" srcId="{362B9F8B-2085-4144-9990-1DCD9DF1A146}" destId="{99220616-C53F-47B5-94EA-622749EB4731}" srcOrd="0" destOrd="0" presId="urn:microsoft.com/office/officeart/2005/8/layout/hierarchy3"/>
    <dgm:cxn modelId="{75B83E43-C1B4-4D02-BC5D-9FEB30DA0ACC}" type="presOf" srcId="{37BCF8F8-9677-044D-9836-C31090880831}" destId="{CDB17F24-C3D4-8A45-9A24-4699789FFA8B}" srcOrd="0" destOrd="0" presId="urn:microsoft.com/office/officeart/2005/8/layout/hierarchy3"/>
    <dgm:cxn modelId="{81BF17DC-917F-46E0-BC12-D985F9A02D28}" type="presOf" srcId="{555BA635-0FB1-2E47-BEFB-5F1B38C1DE7F}" destId="{5F5C8930-7B18-274B-AEC3-10F0CA06B751}" srcOrd="0" destOrd="0" presId="urn:microsoft.com/office/officeart/2005/8/layout/hierarchy3"/>
    <dgm:cxn modelId="{7C2919CB-F248-49BB-8EEE-0528AD08D7CD}" type="presOf" srcId="{19EBD544-0C3C-BF47-B108-1F9D402D6F82}" destId="{2044FC18-FAEC-DE49-ADC7-0E0BCB4A7F5D}" srcOrd="0" destOrd="0" presId="urn:microsoft.com/office/officeart/2005/8/layout/hierarchy3"/>
    <dgm:cxn modelId="{422348AC-4CA4-4309-A0F1-B2E2C52FC819}" type="presOf" srcId="{B69D1633-272F-704B-8972-3D0B8971A934}" destId="{DD89BC6B-495E-4245-9DCD-651F73E5FDD1}" srcOrd="0" destOrd="0" presId="urn:microsoft.com/office/officeart/2005/8/layout/hierarchy3"/>
    <dgm:cxn modelId="{41FF78AB-14ED-6B4F-97D8-DEE66F99A4C4}" srcId="{37BCF8F8-9677-044D-9836-C31090880831}" destId="{2CC30A60-3390-DE4A-9C40-315E9D4DAE47}" srcOrd="1" destOrd="0" parTransId="{3A45FAB2-30E7-154C-95E1-2DD38149CC2E}" sibTransId="{090517A9-7261-594D-A192-56FBC1889F1B}"/>
    <dgm:cxn modelId="{FA571EDB-64C2-42D0-B18E-3CD3D998EDEA}" type="presOf" srcId="{A98B5D2C-4B6C-9D4E-B09E-42393C53F140}" destId="{FD298C0C-F90B-1A45-B371-52D857D52481}" srcOrd="1" destOrd="0" presId="urn:microsoft.com/office/officeart/2005/8/layout/hierarchy3"/>
    <dgm:cxn modelId="{CD8B787F-5666-4EDF-9782-91253F97E465}" type="presOf" srcId="{F51074A3-BFD1-4740-8037-3236F23DAC16}" destId="{0F5099EA-FF59-D648-9080-A3D8EFE192A7}" srcOrd="0" destOrd="0" presId="urn:microsoft.com/office/officeart/2005/8/layout/hierarchy3"/>
    <dgm:cxn modelId="{300906EA-8F5D-4678-8A12-DE53B4C50371}" type="presOf" srcId="{3A45FAB2-30E7-154C-95E1-2DD38149CC2E}" destId="{E3CA9D59-74C3-4648-8D87-E5F562061498}" srcOrd="0" destOrd="0" presId="urn:microsoft.com/office/officeart/2005/8/layout/hierarchy3"/>
    <dgm:cxn modelId="{DF41D4FB-5FEE-4C97-8341-7FF9A2ED1D43}" srcId="{291A2601-E608-9A40-AEAF-DEC0371BF08A}" destId="{362B9F8B-2085-4144-9990-1DCD9DF1A146}" srcOrd="2" destOrd="0" parTransId="{E928B4DE-8A02-40DD-B124-6E247F9A893F}" sibTransId="{80257695-C577-46BB-81A1-3E6F90DACFE5}"/>
    <dgm:cxn modelId="{107C7867-2389-447F-864F-325BB2D89BCE}" type="presOf" srcId="{2CC30A60-3390-DE4A-9C40-315E9D4DAE47}" destId="{81B4B2A1-448B-D244-B8A4-C0D692F4703C}" srcOrd="0" destOrd="0" presId="urn:microsoft.com/office/officeart/2005/8/layout/hierarchy3"/>
    <dgm:cxn modelId="{2E1FF285-5570-4639-8618-7887F69F9AAA}" type="presOf" srcId="{58ACF692-6068-E442-8D94-0026483F4463}" destId="{8697BE07-1D73-634A-BA9E-FEA897AA60CF}" srcOrd="0" destOrd="0" presId="urn:microsoft.com/office/officeart/2005/8/layout/hierarchy3"/>
    <dgm:cxn modelId="{775774F2-7BD5-455F-A1C6-A89640B45818}" type="presOf" srcId="{F0E702D8-0ECB-384E-A32C-64F7047C79AB}" destId="{6C2E12B0-CD98-9F48-9F0A-6E96732E4C9B}" srcOrd="0" destOrd="0" presId="urn:microsoft.com/office/officeart/2005/8/layout/hierarchy3"/>
    <dgm:cxn modelId="{6CC1AFB0-9BA4-446B-9E03-DBD929A0D99E}" type="presOf" srcId="{7ED35F22-BA91-E34C-AB15-F746E44E088C}" destId="{13634A98-21D4-9C46-B74B-B525332B3883}" srcOrd="0" destOrd="0" presId="urn:microsoft.com/office/officeart/2005/8/layout/hierarchy3"/>
    <dgm:cxn modelId="{AEFA76CF-C186-AD42-8D1C-48F217F0752B}" srcId="{B69D1633-272F-704B-8972-3D0B8971A934}" destId="{58ACF692-6068-E442-8D94-0026483F4463}" srcOrd="0" destOrd="0" parTransId="{4156673D-472D-E24F-933F-A876B2466E53}" sibTransId="{B52B5E58-00DC-2A48-8336-400130794873}"/>
    <dgm:cxn modelId="{2E2ED688-281A-4887-82E3-D12226144348}" type="presOf" srcId="{EBBEFD34-3233-9C43-A8C0-6417B9A6FF8C}" destId="{D7BA432D-BF91-9440-BD6A-D400E9118CC6}" srcOrd="0" destOrd="0" presId="urn:microsoft.com/office/officeart/2005/8/layout/hierarchy3"/>
    <dgm:cxn modelId="{8DA1697D-5011-4E80-AEA2-87D3E44C2C17}" type="presOf" srcId="{37BCF8F8-9677-044D-9836-C31090880831}" destId="{25C3CFE6-DE19-BF43-8387-F09F7DC14BF0}" srcOrd="1" destOrd="0" presId="urn:microsoft.com/office/officeart/2005/8/layout/hierarchy3"/>
    <dgm:cxn modelId="{02100F1F-D151-4D0E-9E55-47238B806780}" type="presOf" srcId="{EEECB496-12E8-8E4A-BEA9-8C3A86B144CD}" destId="{C56AF14F-8D96-E14A-BBF1-C3CC098811A6}" srcOrd="0" destOrd="0" presId="urn:microsoft.com/office/officeart/2005/8/layout/hierarchy3"/>
    <dgm:cxn modelId="{F87210C3-08D3-BF42-BA69-7475335710C4}" srcId="{A98B5D2C-4B6C-9D4E-B09E-42393C53F140}" destId="{4A0290FA-9F65-494E-8FE7-6CDB86A93E07}" srcOrd="1" destOrd="0" parTransId="{F51074A3-BFD1-4740-8037-3236F23DAC16}" sibTransId="{A215D50C-EFB5-D640-A5D7-E22C5BE1D089}"/>
    <dgm:cxn modelId="{2B5B4D02-7CB8-466E-857A-237529C509A0}" type="presOf" srcId="{4156673D-472D-E24F-933F-A876B2466E53}" destId="{B4DAB05B-0D9F-0F40-9C0C-E9F7E5A0BA82}" srcOrd="0" destOrd="0" presId="urn:microsoft.com/office/officeart/2005/8/layout/hierarchy3"/>
    <dgm:cxn modelId="{7F666D81-126E-4AF3-85E3-44FDFE389D1D}" type="presOf" srcId="{9D8FC9B4-44BF-48C3-987C-34F713131B49}" destId="{9FF47E5C-ABEB-497C-BEDC-FF487A1401B0}" srcOrd="0" destOrd="0" presId="urn:microsoft.com/office/officeart/2005/8/layout/hierarchy3"/>
    <dgm:cxn modelId="{C1C95895-F4E7-4D8E-A9C0-E76C9AED5BCD}" type="presOf" srcId="{3B08351C-2375-744A-9CF3-851323B951F5}" destId="{A203B468-B042-EF4B-8C4B-D7E39EBEE0B8}" srcOrd="0" destOrd="0" presId="urn:microsoft.com/office/officeart/2005/8/layout/hierarchy3"/>
    <dgm:cxn modelId="{64A7E415-7A45-4A16-B8D3-14D1C832445A}" type="presOf" srcId="{3345173A-C30A-D344-8996-FD88A1231CD2}" destId="{2E814D3E-EA24-D94C-B8B5-7B73EFAB7BF6}" srcOrd="0" destOrd="0" presId="urn:microsoft.com/office/officeart/2005/8/layout/hierarchy3"/>
    <dgm:cxn modelId="{E2B477A0-34C1-4B82-8BE4-4EE3F58A9D99}" type="presOf" srcId="{8F29C80A-CA69-482F-97AF-D26944ACF80C}" destId="{89F749F1-74DD-40F8-BAB6-D05EEB8A4A77}" srcOrd="0" destOrd="0" presId="urn:microsoft.com/office/officeart/2005/8/layout/hierarchy3"/>
    <dgm:cxn modelId="{ED89A4B8-5259-4318-B12E-9546DCC01F15}" type="presOf" srcId="{291A2601-E608-9A40-AEAF-DEC0371BF08A}" destId="{925CFBA2-A7A3-4C41-AE76-134EDA3A5BD9}" srcOrd="1" destOrd="0" presId="urn:microsoft.com/office/officeart/2005/8/layout/hierarchy3"/>
    <dgm:cxn modelId="{72531975-6C7F-4E21-A733-3687B4E8DD99}" type="presOf" srcId="{E928B4DE-8A02-40DD-B124-6E247F9A893F}" destId="{C2BEFC02-167F-4044-96E2-9510D17AAC48}" srcOrd="0" destOrd="0" presId="urn:microsoft.com/office/officeart/2005/8/layout/hierarchy3"/>
    <dgm:cxn modelId="{9DE4B4C2-9FC8-4F32-B2DA-6E6F18B052C0}" type="presOf" srcId="{291A2601-E608-9A40-AEAF-DEC0371BF08A}" destId="{46E86168-5560-5A44-80F8-E7BED6E8C632}" srcOrd="0" destOrd="0" presId="urn:microsoft.com/office/officeart/2005/8/layout/hierarchy3"/>
    <dgm:cxn modelId="{BC4938EB-575A-44DF-A514-850F4560CBFF}" type="presOf" srcId="{1653442B-34D4-1449-A817-5CE3A532A372}" destId="{A898B5A2-285D-374C-9612-C2E7CC34052F}" srcOrd="0" destOrd="0" presId="urn:microsoft.com/office/officeart/2005/8/layout/hierarchy3"/>
    <dgm:cxn modelId="{98D4730D-CD63-4F02-8AD8-A531FA3B582C}" type="presOf" srcId="{E695FDD5-3A3C-A347-BB2A-C649DF468B32}" destId="{7158C93F-792F-3049-9271-EA7FD0B492EC}" srcOrd="0" destOrd="0" presId="urn:microsoft.com/office/officeart/2005/8/layout/hierarchy3"/>
    <dgm:cxn modelId="{231936A4-3FE5-DA4B-B016-72937942E2A2}" srcId="{A98B5D2C-4B6C-9D4E-B09E-42393C53F140}" destId="{889E8F8B-CB67-224A-9818-73BFDBCA5721}" srcOrd="0" destOrd="0" parTransId="{3B08351C-2375-744A-9CF3-851323B951F5}" sibTransId="{C0CA15C0-7316-9240-857A-9A1E1617FFD7}"/>
    <dgm:cxn modelId="{CD9A7796-8E93-4C31-BFF8-D38B1DD9CAD5}" type="presOf" srcId="{5E91CEA6-A32C-414A-B06D-F1277EB64293}" destId="{6B8BD5FD-C757-C84E-A42A-03079AD2D1FA}" srcOrd="0" destOrd="0" presId="urn:microsoft.com/office/officeart/2005/8/layout/hierarchy3"/>
    <dgm:cxn modelId="{21891182-F5FF-DD4E-B63B-6296AA3D9C83}" srcId="{EEECB496-12E8-8E4A-BEA9-8C3A86B144CD}" destId="{B69D1633-272F-704B-8972-3D0B8971A934}" srcOrd="3" destOrd="0" parTransId="{1001B738-A2F5-D549-B7B4-665383FF80C2}" sibTransId="{56B4A101-592C-804D-9D2E-2322342DA040}"/>
    <dgm:cxn modelId="{F65C87A2-0F58-4985-94C1-2D25BB625C6B}" srcId="{37BCF8F8-9677-044D-9836-C31090880831}" destId="{8F29C80A-CA69-482F-97AF-D26944ACF80C}" srcOrd="2" destOrd="0" parTransId="{9D8FC9B4-44BF-48C3-987C-34F713131B49}" sibTransId="{A43FA6A2-EAD3-46A2-B24F-2BC6AC653B42}"/>
    <dgm:cxn modelId="{A678555D-4D08-B74C-A9B8-DBED137C4179}" srcId="{291A2601-E608-9A40-AEAF-DEC0371BF08A}" destId="{1653442B-34D4-1449-A817-5CE3A532A372}" srcOrd="1" destOrd="0" parTransId="{3345173A-C30A-D344-8996-FD88A1231CD2}" sibTransId="{458BDAD7-52E7-F640-9AAA-3F7B3875CF08}"/>
    <dgm:cxn modelId="{8D85D7FC-B9A7-4448-BBA1-BC762BD5BA60}" srcId="{291A2601-E608-9A40-AEAF-DEC0371BF08A}" destId="{7ED35F22-BA91-E34C-AB15-F746E44E088C}" srcOrd="0" destOrd="0" parTransId="{04345654-4AB2-514A-81C7-872D5A26B2A5}" sibTransId="{C4B34489-B592-1449-A982-046197F6647A}"/>
    <dgm:cxn modelId="{E83A3278-3182-46B6-B30D-CD70A41BEBCA}" type="presOf" srcId="{B7D92389-3876-D243-8465-E10DCC22E387}" destId="{070CCABB-C380-7341-A9FD-0938D9D8D8EA}" srcOrd="0" destOrd="0" presId="urn:microsoft.com/office/officeart/2005/8/layout/hierarchy3"/>
    <dgm:cxn modelId="{EB754607-6A65-1244-A875-960B49CA4794}" srcId="{37BCF8F8-9677-044D-9836-C31090880831}" destId="{EBBEFD34-3233-9C43-A8C0-6417B9A6FF8C}" srcOrd="3" destOrd="0" parTransId="{19EBD544-0C3C-BF47-B108-1F9D402D6F82}" sibTransId="{E61E56F6-8A51-4947-B6CF-8D1D4B858C1F}"/>
    <dgm:cxn modelId="{6505DF86-95CC-403E-99CD-B55E333F00C1}" type="presOf" srcId="{889E8F8B-CB67-224A-9818-73BFDBCA5721}" destId="{7BF6B331-E842-9A44-9A09-A8D43ABB5B0B}" srcOrd="0" destOrd="0" presId="urn:microsoft.com/office/officeart/2005/8/layout/hierarchy3"/>
    <dgm:cxn modelId="{515FBC30-13DC-4E4A-82B0-B476A19BE67E}" type="presOf" srcId="{A98B5D2C-4B6C-9D4E-B09E-42393C53F140}" destId="{CF2E0BD3-B33E-F344-ADA7-6C89C57A12C0}" srcOrd="0" destOrd="0" presId="urn:microsoft.com/office/officeart/2005/8/layout/hierarchy3"/>
    <dgm:cxn modelId="{F81F834B-BE08-6840-B519-2B3710A3474F}" srcId="{EEECB496-12E8-8E4A-BEA9-8C3A86B144CD}" destId="{A98B5D2C-4B6C-9D4E-B09E-42393C53F140}" srcOrd="2" destOrd="0" parTransId="{02364AC9-960C-D147-B903-B9D1A91C671D}" sibTransId="{25095D33-18C6-6443-83CA-6E04D50EE5B8}"/>
    <dgm:cxn modelId="{F299D8CC-4F87-4E4D-BFE8-E7FF8C4FB32C}" type="presParOf" srcId="{C56AF14F-8D96-E14A-BBF1-C3CC098811A6}" destId="{C5514D91-3C28-1F43-9539-D91807149122}" srcOrd="0" destOrd="0" presId="urn:microsoft.com/office/officeart/2005/8/layout/hierarchy3"/>
    <dgm:cxn modelId="{F810B2E9-4496-4963-98F7-810EDE7E59D1}" type="presParOf" srcId="{C5514D91-3C28-1F43-9539-D91807149122}" destId="{A94BFE8F-D83A-B143-B376-6AC257330B23}" srcOrd="0" destOrd="0" presId="urn:microsoft.com/office/officeart/2005/8/layout/hierarchy3"/>
    <dgm:cxn modelId="{AF8C0B64-1BC8-480F-A894-F5C2B160F165}" type="presParOf" srcId="{A94BFE8F-D83A-B143-B376-6AC257330B23}" destId="{46E86168-5560-5A44-80F8-E7BED6E8C632}" srcOrd="0" destOrd="0" presId="urn:microsoft.com/office/officeart/2005/8/layout/hierarchy3"/>
    <dgm:cxn modelId="{D1040DB6-0BF1-405E-9F34-8C7FAA7F7B0E}" type="presParOf" srcId="{A94BFE8F-D83A-B143-B376-6AC257330B23}" destId="{925CFBA2-A7A3-4C41-AE76-134EDA3A5BD9}" srcOrd="1" destOrd="0" presId="urn:microsoft.com/office/officeart/2005/8/layout/hierarchy3"/>
    <dgm:cxn modelId="{C0266EAC-9AD5-49D9-904B-65CB1A56112F}" type="presParOf" srcId="{C5514D91-3C28-1F43-9539-D91807149122}" destId="{EBB67F92-14D8-9748-B984-CC774DCE103D}" srcOrd="1" destOrd="0" presId="urn:microsoft.com/office/officeart/2005/8/layout/hierarchy3"/>
    <dgm:cxn modelId="{7339EEC2-455E-4D2E-A5AD-E8362FD06F6A}" type="presParOf" srcId="{EBB67F92-14D8-9748-B984-CC774DCE103D}" destId="{7E62B588-3C1D-E347-8FA7-616C8A742E44}" srcOrd="0" destOrd="0" presId="urn:microsoft.com/office/officeart/2005/8/layout/hierarchy3"/>
    <dgm:cxn modelId="{42AC2A71-0389-46D5-BEA7-BB51F4FC29F3}" type="presParOf" srcId="{EBB67F92-14D8-9748-B984-CC774DCE103D}" destId="{13634A98-21D4-9C46-B74B-B525332B3883}" srcOrd="1" destOrd="0" presId="urn:microsoft.com/office/officeart/2005/8/layout/hierarchy3"/>
    <dgm:cxn modelId="{BF3FC0DC-C24B-4B4C-B94B-6741E3FD66BB}" type="presParOf" srcId="{EBB67F92-14D8-9748-B984-CC774DCE103D}" destId="{2E814D3E-EA24-D94C-B8B5-7B73EFAB7BF6}" srcOrd="2" destOrd="0" presId="urn:microsoft.com/office/officeart/2005/8/layout/hierarchy3"/>
    <dgm:cxn modelId="{2E079A51-604F-41E7-9F3F-C14C9C323230}" type="presParOf" srcId="{EBB67F92-14D8-9748-B984-CC774DCE103D}" destId="{A898B5A2-285D-374C-9612-C2E7CC34052F}" srcOrd="3" destOrd="0" presId="urn:microsoft.com/office/officeart/2005/8/layout/hierarchy3"/>
    <dgm:cxn modelId="{802D13FD-0DE3-4A49-ACAD-5C3E2241E9A0}" type="presParOf" srcId="{EBB67F92-14D8-9748-B984-CC774DCE103D}" destId="{C2BEFC02-167F-4044-96E2-9510D17AAC48}" srcOrd="4" destOrd="0" presId="urn:microsoft.com/office/officeart/2005/8/layout/hierarchy3"/>
    <dgm:cxn modelId="{AABB3E6F-A4D9-47AE-A1EB-3B93417EF6E7}" type="presParOf" srcId="{EBB67F92-14D8-9748-B984-CC774DCE103D}" destId="{99220616-C53F-47B5-94EA-622749EB4731}" srcOrd="5" destOrd="0" presId="urn:microsoft.com/office/officeart/2005/8/layout/hierarchy3"/>
    <dgm:cxn modelId="{E67FF8F4-9834-4C01-AD95-08E78660BE5D}" type="presParOf" srcId="{EBB67F92-14D8-9748-B984-CC774DCE103D}" destId="{7158C93F-792F-3049-9271-EA7FD0B492EC}" srcOrd="6" destOrd="0" presId="urn:microsoft.com/office/officeart/2005/8/layout/hierarchy3"/>
    <dgm:cxn modelId="{08240324-8CF3-4E5F-A9BF-6157DAA21D4B}" type="presParOf" srcId="{EBB67F92-14D8-9748-B984-CC774DCE103D}" destId="{070CCABB-C380-7341-A9FD-0938D9D8D8EA}" srcOrd="7" destOrd="0" presId="urn:microsoft.com/office/officeart/2005/8/layout/hierarchy3"/>
    <dgm:cxn modelId="{459FD34D-DD5A-4D42-80CE-291F6A5129AD}" type="presParOf" srcId="{C56AF14F-8D96-E14A-BBF1-C3CC098811A6}" destId="{C2612F54-C1E6-AF4D-AA76-27BFBCD236F7}" srcOrd="1" destOrd="0" presId="urn:microsoft.com/office/officeart/2005/8/layout/hierarchy3"/>
    <dgm:cxn modelId="{14A45976-01B8-4C76-914B-55DCB1F95DA4}" type="presParOf" srcId="{C2612F54-C1E6-AF4D-AA76-27BFBCD236F7}" destId="{867D8A9F-52BD-9A4A-B594-24F740A5A0A2}" srcOrd="0" destOrd="0" presId="urn:microsoft.com/office/officeart/2005/8/layout/hierarchy3"/>
    <dgm:cxn modelId="{F289C17A-FB91-475A-9B86-E3829EFA3550}" type="presParOf" srcId="{867D8A9F-52BD-9A4A-B594-24F740A5A0A2}" destId="{CDB17F24-C3D4-8A45-9A24-4699789FFA8B}" srcOrd="0" destOrd="0" presId="urn:microsoft.com/office/officeart/2005/8/layout/hierarchy3"/>
    <dgm:cxn modelId="{7289A85C-6C80-4476-96B4-E7E9EDD773E7}" type="presParOf" srcId="{867D8A9F-52BD-9A4A-B594-24F740A5A0A2}" destId="{25C3CFE6-DE19-BF43-8387-F09F7DC14BF0}" srcOrd="1" destOrd="0" presId="urn:microsoft.com/office/officeart/2005/8/layout/hierarchy3"/>
    <dgm:cxn modelId="{6BE1059E-6CC1-40AB-A01B-D344E2FEBCE6}" type="presParOf" srcId="{C2612F54-C1E6-AF4D-AA76-27BFBCD236F7}" destId="{B9A1A4A9-4E4F-3049-A510-480D70767A61}" srcOrd="1" destOrd="0" presId="urn:microsoft.com/office/officeart/2005/8/layout/hierarchy3"/>
    <dgm:cxn modelId="{388841FD-0505-4721-BB2E-12E904FAF82D}" type="presParOf" srcId="{B9A1A4A9-4E4F-3049-A510-480D70767A61}" destId="{6C2E12B0-CD98-9F48-9F0A-6E96732E4C9B}" srcOrd="0" destOrd="0" presId="urn:microsoft.com/office/officeart/2005/8/layout/hierarchy3"/>
    <dgm:cxn modelId="{9911473E-7569-4E4C-9B25-12C0E9A9E970}" type="presParOf" srcId="{B9A1A4A9-4E4F-3049-A510-480D70767A61}" destId="{FA2A2E92-B26C-604F-834E-68F6B47F0B62}" srcOrd="1" destOrd="0" presId="urn:microsoft.com/office/officeart/2005/8/layout/hierarchy3"/>
    <dgm:cxn modelId="{7936D0CD-1966-4B02-B51F-FA027DC03D1E}" type="presParOf" srcId="{B9A1A4A9-4E4F-3049-A510-480D70767A61}" destId="{E3CA9D59-74C3-4648-8D87-E5F562061498}" srcOrd="2" destOrd="0" presId="urn:microsoft.com/office/officeart/2005/8/layout/hierarchy3"/>
    <dgm:cxn modelId="{764AC7A4-F313-403F-A5A7-C0CF542461D8}" type="presParOf" srcId="{B9A1A4A9-4E4F-3049-A510-480D70767A61}" destId="{81B4B2A1-448B-D244-B8A4-C0D692F4703C}" srcOrd="3" destOrd="0" presId="urn:microsoft.com/office/officeart/2005/8/layout/hierarchy3"/>
    <dgm:cxn modelId="{000BB5ED-C48A-4240-9FF7-8A8C30DE77FF}" type="presParOf" srcId="{B9A1A4A9-4E4F-3049-A510-480D70767A61}" destId="{9FF47E5C-ABEB-497C-BEDC-FF487A1401B0}" srcOrd="4" destOrd="0" presId="urn:microsoft.com/office/officeart/2005/8/layout/hierarchy3"/>
    <dgm:cxn modelId="{E121635F-D999-41D7-BAC7-260B04C0FB88}" type="presParOf" srcId="{B9A1A4A9-4E4F-3049-A510-480D70767A61}" destId="{89F749F1-74DD-40F8-BAB6-D05EEB8A4A77}" srcOrd="5" destOrd="0" presId="urn:microsoft.com/office/officeart/2005/8/layout/hierarchy3"/>
    <dgm:cxn modelId="{274E419F-6F3A-4C60-9E49-ED85DB090A5E}" type="presParOf" srcId="{B9A1A4A9-4E4F-3049-A510-480D70767A61}" destId="{2044FC18-FAEC-DE49-ADC7-0E0BCB4A7F5D}" srcOrd="6" destOrd="0" presId="urn:microsoft.com/office/officeart/2005/8/layout/hierarchy3"/>
    <dgm:cxn modelId="{E5B8679B-0B48-4A64-ADA9-2491D2EF0673}" type="presParOf" srcId="{B9A1A4A9-4E4F-3049-A510-480D70767A61}" destId="{D7BA432D-BF91-9440-BD6A-D400E9118CC6}" srcOrd="7" destOrd="0" presId="urn:microsoft.com/office/officeart/2005/8/layout/hierarchy3"/>
    <dgm:cxn modelId="{DE5298B6-3E40-4423-8DA7-AF8F05A5C0C8}" type="presParOf" srcId="{C56AF14F-8D96-E14A-BBF1-C3CC098811A6}" destId="{50938C49-4B4B-8F42-8678-964517D9840A}" srcOrd="2" destOrd="0" presId="urn:microsoft.com/office/officeart/2005/8/layout/hierarchy3"/>
    <dgm:cxn modelId="{0745916E-0520-4EBF-86E3-0660F5CD78DF}" type="presParOf" srcId="{50938C49-4B4B-8F42-8678-964517D9840A}" destId="{4C7734BE-3938-724C-BD16-F94BFD5FB4EA}" srcOrd="0" destOrd="0" presId="urn:microsoft.com/office/officeart/2005/8/layout/hierarchy3"/>
    <dgm:cxn modelId="{C139AC91-8A5F-49F5-9231-808A0243C978}" type="presParOf" srcId="{4C7734BE-3938-724C-BD16-F94BFD5FB4EA}" destId="{CF2E0BD3-B33E-F344-ADA7-6C89C57A12C0}" srcOrd="0" destOrd="0" presId="urn:microsoft.com/office/officeart/2005/8/layout/hierarchy3"/>
    <dgm:cxn modelId="{AC77D7A2-AAA3-40F3-9116-F98F074A827F}" type="presParOf" srcId="{4C7734BE-3938-724C-BD16-F94BFD5FB4EA}" destId="{FD298C0C-F90B-1A45-B371-52D857D52481}" srcOrd="1" destOrd="0" presId="urn:microsoft.com/office/officeart/2005/8/layout/hierarchy3"/>
    <dgm:cxn modelId="{5DAC10E6-B890-46CB-9272-CC6D1CAB5B82}" type="presParOf" srcId="{50938C49-4B4B-8F42-8678-964517D9840A}" destId="{037918A7-C706-8743-93F3-FB7B65E11A1E}" srcOrd="1" destOrd="0" presId="urn:microsoft.com/office/officeart/2005/8/layout/hierarchy3"/>
    <dgm:cxn modelId="{C0853C98-6078-4EBB-8052-5DB851AC56BF}" type="presParOf" srcId="{037918A7-C706-8743-93F3-FB7B65E11A1E}" destId="{A203B468-B042-EF4B-8C4B-D7E39EBEE0B8}" srcOrd="0" destOrd="0" presId="urn:microsoft.com/office/officeart/2005/8/layout/hierarchy3"/>
    <dgm:cxn modelId="{34CC4F1E-917B-4C29-87E3-7F2249738FCB}" type="presParOf" srcId="{037918A7-C706-8743-93F3-FB7B65E11A1E}" destId="{7BF6B331-E842-9A44-9A09-A8D43ABB5B0B}" srcOrd="1" destOrd="0" presId="urn:microsoft.com/office/officeart/2005/8/layout/hierarchy3"/>
    <dgm:cxn modelId="{0A837D12-3353-45FC-B72C-55EBA6916B8D}" type="presParOf" srcId="{037918A7-C706-8743-93F3-FB7B65E11A1E}" destId="{0F5099EA-FF59-D648-9080-A3D8EFE192A7}" srcOrd="2" destOrd="0" presId="urn:microsoft.com/office/officeart/2005/8/layout/hierarchy3"/>
    <dgm:cxn modelId="{B8868318-FDD5-4793-9808-ECC64A60FCC1}" type="presParOf" srcId="{037918A7-C706-8743-93F3-FB7B65E11A1E}" destId="{0F672EB9-BDE9-A942-AB24-E798376E7874}" srcOrd="3" destOrd="0" presId="urn:microsoft.com/office/officeart/2005/8/layout/hierarchy3"/>
    <dgm:cxn modelId="{75D56DD7-3650-420E-9652-702A618BC522}" type="presParOf" srcId="{037918A7-C706-8743-93F3-FB7B65E11A1E}" destId="{5F5C8930-7B18-274B-AEC3-10F0CA06B751}" srcOrd="4" destOrd="0" presId="urn:microsoft.com/office/officeart/2005/8/layout/hierarchy3"/>
    <dgm:cxn modelId="{FD73977D-7072-4345-9FB5-63002359F8BC}" type="presParOf" srcId="{037918A7-C706-8743-93F3-FB7B65E11A1E}" destId="{6B8BD5FD-C757-C84E-A42A-03079AD2D1FA}" srcOrd="5" destOrd="0" presId="urn:microsoft.com/office/officeart/2005/8/layout/hierarchy3"/>
    <dgm:cxn modelId="{BA9A9287-CD6B-4E68-B260-DBEA3C8A82B0}" type="presParOf" srcId="{C56AF14F-8D96-E14A-BBF1-C3CC098811A6}" destId="{37705683-FB67-F34A-AB43-1C543A5A014C}" srcOrd="3" destOrd="0" presId="urn:microsoft.com/office/officeart/2005/8/layout/hierarchy3"/>
    <dgm:cxn modelId="{233B3F37-309E-44BD-B1F0-8DA1CF85A628}" type="presParOf" srcId="{37705683-FB67-F34A-AB43-1C543A5A014C}" destId="{969A712F-6D87-2D48-A110-2B8BA908D194}" srcOrd="0" destOrd="0" presId="urn:microsoft.com/office/officeart/2005/8/layout/hierarchy3"/>
    <dgm:cxn modelId="{1B902A0A-1431-4206-BEE8-F239A0A211C4}" type="presParOf" srcId="{969A712F-6D87-2D48-A110-2B8BA908D194}" destId="{DD89BC6B-495E-4245-9DCD-651F73E5FDD1}" srcOrd="0" destOrd="0" presId="urn:microsoft.com/office/officeart/2005/8/layout/hierarchy3"/>
    <dgm:cxn modelId="{109B766F-2CC2-44D3-8132-0667167BC734}" type="presParOf" srcId="{969A712F-6D87-2D48-A110-2B8BA908D194}" destId="{FFCF87FD-3504-FC4D-9553-DBB4A4B02CD5}" srcOrd="1" destOrd="0" presId="urn:microsoft.com/office/officeart/2005/8/layout/hierarchy3"/>
    <dgm:cxn modelId="{B898ECEA-5C65-4740-926F-D62FDD15BCB3}" type="presParOf" srcId="{37705683-FB67-F34A-AB43-1C543A5A014C}" destId="{B6BF1580-723D-684D-9EB5-269814B89E26}" srcOrd="1" destOrd="0" presId="urn:microsoft.com/office/officeart/2005/8/layout/hierarchy3"/>
    <dgm:cxn modelId="{8FA09EB7-64BA-48CD-A9C7-3D8B4475011E}" type="presParOf" srcId="{B6BF1580-723D-684D-9EB5-269814B89E26}" destId="{B4DAB05B-0D9F-0F40-9C0C-E9F7E5A0BA82}" srcOrd="0" destOrd="0" presId="urn:microsoft.com/office/officeart/2005/8/layout/hierarchy3"/>
    <dgm:cxn modelId="{3DE61A97-86DC-4AF4-9F23-0693E6B2EE4A}" type="presParOf" srcId="{B6BF1580-723D-684D-9EB5-269814B89E26}" destId="{8697BE07-1D73-634A-BA9E-FEA897AA60CF}" srcOrd="1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ECB496-12E8-8E4A-BEA9-8C3A86B144C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1A2601-E608-9A40-AEAF-DEC0371BF08A}">
      <dgm:prSet custT="1"/>
      <dgm:spPr/>
      <dgm:t>
        <a:bodyPr/>
        <a:lstStyle/>
        <a:p>
          <a:pPr rtl="0"/>
          <a:r>
            <a:rPr lang="fr-FR" sz="2800" b="0" dirty="0" smtClean="0"/>
            <a:t>PISA</a:t>
          </a:r>
          <a:endParaRPr lang="fr-FR" sz="2800" b="0" dirty="0"/>
        </a:p>
      </dgm:t>
    </dgm:pt>
    <dgm:pt modelId="{3F245D01-073A-744B-8A51-2A5A386925C4}" type="parTrans" cxnId="{D2448B46-DB16-034C-9AA0-BAC6A060105C}">
      <dgm:prSet/>
      <dgm:spPr/>
      <dgm:t>
        <a:bodyPr/>
        <a:lstStyle/>
        <a:p>
          <a:endParaRPr lang="fr-FR" sz="1400"/>
        </a:p>
      </dgm:t>
    </dgm:pt>
    <dgm:pt modelId="{64CF66D9-2590-6B48-A883-8AD9E3B7B787}" type="sibTrans" cxnId="{D2448B46-DB16-034C-9AA0-BAC6A060105C}">
      <dgm:prSet/>
      <dgm:spPr/>
      <dgm:t>
        <a:bodyPr/>
        <a:lstStyle/>
        <a:p>
          <a:endParaRPr lang="fr-FR" sz="1400"/>
        </a:p>
      </dgm:t>
    </dgm:pt>
    <dgm:pt modelId="{7ED35F22-BA91-E34C-AB15-F746E44E088C}">
      <dgm:prSet custT="1"/>
      <dgm:spPr/>
      <dgm:t>
        <a:bodyPr/>
        <a:lstStyle/>
        <a:p>
          <a:pPr rtl="0"/>
          <a:r>
            <a:rPr lang="fr-FR" sz="1400" dirty="0" smtClean="0"/>
            <a:t>Programme pour le suivi des acquis des élèves</a:t>
          </a:r>
          <a:endParaRPr lang="fr-FR" sz="1400" dirty="0"/>
        </a:p>
      </dgm:t>
    </dgm:pt>
    <dgm:pt modelId="{04345654-4AB2-514A-81C7-872D5A26B2A5}" type="parTrans" cxnId="{8D85D7FC-B9A7-4448-BBA1-BC762BD5BA60}">
      <dgm:prSet/>
      <dgm:spPr/>
      <dgm:t>
        <a:bodyPr/>
        <a:lstStyle/>
        <a:p>
          <a:endParaRPr lang="fr-FR" sz="1400"/>
        </a:p>
      </dgm:t>
    </dgm:pt>
    <dgm:pt modelId="{C4B34489-B592-1449-A982-046197F6647A}" type="sibTrans" cxnId="{8D85D7FC-B9A7-4448-BBA1-BC762BD5BA60}">
      <dgm:prSet/>
      <dgm:spPr/>
      <dgm:t>
        <a:bodyPr/>
        <a:lstStyle/>
        <a:p>
          <a:endParaRPr lang="fr-FR" sz="1400"/>
        </a:p>
      </dgm:t>
    </dgm:pt>
    <dgm:pt modelId="{1653442B-34D4-1449-A817-5CE3A532A372}">
      <dgm:prSet custT="1"/>
      <dgm:spPr/>
      <dgm:t>
        <a:bodyPr/>
        <a:lstStyle/>
        <a:p>
          <a:pPr rtl="0"/>
          <a:r>
            <a:rPr lang="fr-FR" sz="1400" dirty="0" smtClean="0"/>
            <a:t>15 ans</a:t>
          </a:r>
        </a:p>
      </dgm:t>
    </dgm:pt>
    <dgm:pt modelId="{3345173A-C30A-D344-8996-FD88A1231CD2}" type="parTrans" cxnId="{A678555D-4D08-B74C-A9B8-DBED137C4179}">
      <dgm:prSet/>
      <dgm:spPr/>
      <dgm:t>
        <a:bodyPr/>
        <a:lstStyle/>
        <a:p>
          <a:endParaRPr lang="fr-FR" sz="1400"/>
        </a:p>
      </dgm:t>
    </dgm:pt>
    <dgm:pt modelId="{458BDAD7-52E7-F640-9AAA-3F7B3875CF08}" type="sibTrans" cxnId="{A678555D-4D08-B74C-A9B8-DBED137C4179}">
      <dgm:prSet/>
      <dgm:spPr/>
      <dgm:t>
        <a:bodyPr/>
        <a:lstStyle/>
        <a:p>
          <a:endParaRPr lang="fr-FR" sz="1400"/>
        </a:p>
      </dgm:t>
    </dgm:pt>
    <dgm:pt modelId="{889E8F8B-CB67-224A-9818-73BFDBCA5721}">
      <dgm:prSet custT="1"/>
      <dgm:spPr/>
      <dgm:t>
        <a:bodyPr/>
        <a:lstStyle/>
        <a:p>
          <a:pPr rtl="0"/>
          <a:r>
            <a:rPr lang="fr-FR" sz="2800" b="0" dirty="0" smtClean="0"/>
            <a:t>ICILS</a:t>
          </a:r>
          <a:endParaRPr lang="fr-FR" sz="2800" b="0" dirty="0"/>
        </a:p>
      </dgm:t>
    </dgm:pt>
    <dgm:pt modelId="{3B08351C-2375-744A-9CF3-851323B951F5}" type="parTrans" cxnId="{231936A4-3FE5-DA4B-B016-72937942E2A2}">
      <dgm:prSet/>
      <dgm:spPr/>
      <dgm:t>
        <a:bodyPr/>
        <a:lstStyle/>
        <a:p>
          <a:endParaRPr lang="fr-FR" sz="1400"/>
        </a:p>
      </dgm:t>
    </dgm:pt>
    <dgm:pt modelId="{C0CA15C0-7316-9240-857A-9A1E1617FFD7}" type="sibTrans" cxnId="{231936A4-3FE5-DA4B-B016-72937942E2A2}">
      <dgm:prSet/>
      <dgm:spPr/>
      <dgm:t>
        <a:bodyPr/>
        <a:lstStyle/>
        <a:p>
          <a:endParaRPr lang="fr-FR" sz="1400"/>
        </a:p>
      </dgm:t>
    </dgm:pt>
    <dgm:pt modelId="{4A0290FA-9F65-494E-8FE7-6CDB86A93E07}">
      <dgm:prSet custT="1"/>
      <dgm:spPr/>
      <dgm:t>
        <a:bodyPr/>
        <a:lstStyle/>
        <a:p>
          <a:pPr rtl="0"/>
          <a:r>
            <a:rPr lang="fr-FR" sz="1400" dirty="0" smtClean="0"/>
            <a:t>4</a:t>
          </a:r>
          <a:r>
            <a:rPr lang="fr-FR" sz="1400" baseline="30000" dirty="0" smtClean="0"/>
            <a:t>ème</a:t>
          </a:r>
          <a:endParaRPr lang="fr-FR" sz="1400" dirty="0" smtClean="0"/>
        </a:p>
      </dgm:t>
    </dgm:pt>
    <dgm:pt modelId="{F51074A3-BFD1-4740-8037-3236F23DAC16}" type="parTrans" cxnId="{F87210C3-08D3-BF42-BA69-7475335710C4}">
      <dgm:prSet/>
      <dgm:spPr/>
      <dgm:t>
        <a:bodyPr/>
        <a:lstStyle/>
        <a:p>
          <a:endParaRPr lang="fr-FR" sz="1400"/>
        </a:p>
      </dgm:t>
    </dgm:pt>
    <dgm:pt modelId="{A215D50C-EFB5-D640-A5D7-E22C5BE1D089}" type="sibTrans" cxnId="{F87210C3-08D3-BF42-BA69-7475335710C4}">
      <dgm:prSet/>
      <dgm:spPr/>
      <dgm:t>
        <a:bodyPr/>
        <a:lstStyle/>
        <a:p>
          <a:endParaRPr lang="fr-FR" sz="1400"/>
        </a:p>
      </dgm:t>
    </dgm:pt>
    <dgm:pt modelId="{5E91CEA6-A32C-414A-B06D-F1277EB64293}">
      <dgm:prSet custT="1"/>
      <dgm:spPr/>
      <dgm:t>
        <a:bodyPr/>
        <a:lstStyle/>
        <a:p>
          <a:pPr rtl="0"/>
          <a:r>
            <a:rPr lang="fr-FR" sz="1400" dirty="0" err="1" smtClean="0"/>
            <a:t>Littératie</a:t>
          </a:r>
          <a:r>
            <a:rPr lang="fr-FR" sz="1400" dirty="0" smtClean="0"/>
            <a:t> numérique Pensée informatique</a:t>
          </a:r>
          <a:endParaRPr lang="fr-FR" sz="1400" dirty="0"/>
        </a:p>
      </dgm:t>
    </dgm:pt>
    <dgm:pt modelId="{555BA635-0FB1-2E47-BEFB-5F1B38C1DE7F}" type="parTrans" cxnId="{5133D296-8D46-464C-952F-4025CB3164B2}">
      <dgm:prSet/>
      <dgm:spPr/>
      <dgm:t>
        <a:bodyPr/>
        <a:lstStyle/>
        <a:p>
          <a:endParaRPr lang="fr-FR" sz="1400"/>
        </a:p>
      </dgm:t>
    </dgm:pt>
    <dgm:pt modelId="{B4C6E1AE-B5FF-484A-90C1-2613D2DA8A59}" type="sibTrans" cxnId="{5133D296-8D46-464C-952F-4025CB3164B2}">
      <dgm:prSet/>
      <dgm:spPr/>
      <dgm:t>
        <a:bodyPr/>
        <a:lstStyle/>
        <a:p>
          <a:endParaRPr lang="fr-FR" sz="1400"/>
        </a:p>
      </dgm:t>
    </dgm:pt>
    <dgm:pt modelId="{37BCF8F8-9677-044D-9836-C31090880831}">
      <dgm:prSet custT="1"/>
      <dgm:spPr/>
      <dgm:t>
        <a:bodyPr/>
        <a:lstStyle/>
        <a:p>
          <a:pPr rtl="0"/>
          <a:r>
            <a:rPr lang="fr-FR" sz="2800" b="0" dirty="0" smtClean="0"/>
            <a:t>PIRLS</a:t>
          </a:r>
          <a:endParaRPr lang="fr-FR" sz="2800" b="0" dirty="0"/>
        </a:p>
      </dgm:t>
    </dgm:pt>
    <dgm:pt modelId="{05ACCEBE-B78A-4148-9B06-D21832515BC9}" type="parTrans" cxnId="{9DDE70D3-46C0-3245-BA21-7C2673E71608}">
      <dgm:prSet/>
      <dgm:spPr/>
      <dgm:t>
        <a:bodyPr/>
        <a:lstStyle/>
        <a:p>
          <a:endParaRPr lang="fr-FR" sz="1400"/>
        </a:p>
      </dgm:t>
    </dgm:pt>
    <dgm:pt modelId="{982015BA-E4B8-7449-BC5E-46FC67E79191}" type="sibTrans" cxnId="{9DDE70D3-46C0-3245-BA21-7C2673E71608}">
      <dgm:prSet/>
      <dgm:spPr/>
      <dgm:t>
        <a:bodyPr/>
        <a:lstStyle/>
        <a:p>
          <a:endParaRPr lang="fr-FR" sz="1400"/>
        </a:p>
      </dgm:t>
    </dgm:pt>
    <dgm:pt modelId="{02D59A3D-9BF2-0444-BC47-375A344540FA}">
      <dgm:prSet custT="1"/>
      <dgm:spPr/>
      <dgm:t>
        <a:bodyPr/>
        <a:lstStyle/>
        <a:p>
          <a:pPr rtl="0"/>
          <a:r>
            <a:rPr lang="fr-FR" sz="1400" dirty="0" smtClean="0"/>
            <a:t>Progress in International Reading </a:t>
          </a:r>
          <a:r>
            <a:rPr lang="fr-FR" sz="1400" dirty="0" err="1" smtClean="0"/>
            <a:t>Literacy</a:t>
          </a:r>
          <a:r>
            <a:rPr lang="fr-FR" sz="1400" dirty="0" smtClean="0"/>
            <a:t> Survey</a:t>
          </a:r>
          <a:endParaRPr lang="fr-FR" sz="1400" dirty="0"/>
        </a:p>
      </dgm:t>
    </dgm:pt>
    <dgm:pt modelId="{F0E702D8-0ECB-384E-A32C-64F7047C79AB}" type="parTrans" cxnId="{C4DC085D-BFC3-6349-A1FC-EED9FC462494}">
      <dgm:prSet/>
      <dgm:spPr/>
      <dgm:t>
        <a:bodyPr/>
        <a:lstStyle/>
        <a:p>
          <a:endParaRPr lang="fr-FR" sz="1400"/>
        </a:p>
      </dgm:t>
    </dgm:pt>
    <dgm:pt modelId="{67622C66-87D7-0A40-ADC6-BBDDF637F38F}" type="sibTrans" cxnId="{C4DC085D-BFC3-6349-A1FC-EED9FC462494}">
      <dgm:prSet/>
      <dgm:spPr/>
      <dgm:t>
        <a:bodyPr/>
        <a:lstStyle/>
        <a:p>
          <a:endParaRPr lang="fr-FR" sz="1400"/>
        </a:p>
      </dgm:t>
    </dgm:pt>
    <dgm:pt modelId="{2CC30A60-3390-DE4A-9C40-315E9D4DAE4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CM1</a:t>
          </a:r>
        </a:p>
      </dgm:t>
    </dgm:pt>
    <dgm:pt modelId="{3A45FAB2-30E7-154C-95E1-2DD38149CC2E}" type="parTrans" cxnId="{41FF78AB-14ED-6B4F-97D8-DEE66F99A4C4}">
      <dgm:prSet/>
      <dgm:spPr/>
      <dgm:t>
        <a:bodyPr/>
        <a:lstStyle/>
        <a:p>
          <a:endParaRPr lang="fr-FR" sz="1400"/>
        </a:p>
      </dgm:t>
    </dgm:pt>
    <dgm:pt modelId="{090517A9-7261-594D-A192-56FBC1889F1B}" type="sibTrans" cxnId="{41FF78AB-14ED-6B4F-97D8-DEE66F99A4C4}">
      <dgm:prSet/>
      <dgm:spPr/>
      <dgm:t>
        <a:bodyPr/>
        <a:lstStyle/>
        <a:p>
          <a:endParaRPr lang="fr-FR" sz="1400"/>
        </a:p>
      </dgm:t>
    </dgm:pt>
    <dgm:pt modelId="{B7D92389-3876-D243-8465-E10DCC22E387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i="1" dirty="0" err="1" smtClean="0"/>
            <a:t>Littératie</a:t>
          </a:r>
          <a:r>
            <a:rPr lang="fr-FR" sz="1400" dirty="0" smtClean="0"/>
            <a:t> Compréhension de l'écrit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Culture mathématique Culture scientifique</a:t>
          </a:r>
          <a:endParaRPr lang="fr-FR" sz="1400" dirty="0"/>
        </a:p>
      </dgm:t>
    </dgm:pt>
    <dgm:pt modelId="{7DAB9590-C274-AF48-AA88-D0F5F1246050}" type="sibTrans" cxnId="{4BBBCC85-0E71-3F49-9E42-7ED889DF309E}">
      <dgm:prSet/>
      <dgm:spPr/>
      <dgm:t>
        <a:bodyPr/>
        <a:lstStyle/>
        <a:p>
          <a:endParaRPr lang="fr-FR" sz="1400"/>
        </a:p>
      </dgm:t>
    </dgm:pt>
    <dgm:pt modelId="{E695FDD5-3A3C-A347-BB2A-C649DF468B32}" type="parTrans" cxnId="{4BBBCC85-0E71-3F49-9E42-7ED889DF309E}">
      <dgm:prSet/>
      <dgm:spPr/>
      <dgm:t>
        <a:bodyPr/>
        <a:lstStyle/>
        <a:p>
          <a:endParaRPr lang="fr-FR" sz="1400"/>
        </a:p>
      </dgm:t>
    </dgm:pt>
    <dgm:pt modelId="{CACF45F6-3229-9642-943F-72891D49E97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Compréhension de textes écrits</a:t>
          </a:r>
        </a:p>
      </dgm:t>
    </dgm:pt>
    <dgm:pt modelId="{7D19D38E-175C-CF4E-8BE1-D2044F40E7FF}" type="parTrans" cxnId="{8EA6E1F6-8E65-0C4D-8FCF-F98E1521B11C}">
      <dgm:prSet/>
      <dgm:spPr/>
      <dgm:t>
        <a:bodyPr/>
        <a:lstStyle/>
        <a:p>
          <a:endParaRPr lang="fr-FR" sz="1400"/>
        </a:p>
      </dgm:t>
    </dgm:pt>
    <dgm:pt modelId="{84F6DCD2-31CA-CD43-8D94-2A51A7B6AFF6}" type="sibTrans" cxnId="{8EA6E1F6-8E65-0C4D-8FCF-F98E1521B11C}">
      <dgm:prSet/>
      <dgm:spPr/>
      <dgm:t>
        <a:bodyPr/>
        <a:lstStyle/>
        <a:p>
          <a:endParaRPr lang="fr-FR" sz="1400"/>
        </a:p>
      </dgm:t>
    </dgm:pt>
    <dgm:pt modelId="{9CDF8474-1A23-314C-9E44-F0AA24343FD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2800" b="0" dirty="0" smtClean="0"/>
            <a:t>TIMSS</a:t>
          </a:r>
        </a:p>
      </dgm:t>
    </dgm:pt>
    <dgm:pt modelId="{68DDE93C-0578-8F4E-8AE0-D8F4348FF67F}" type="parTrans" cxnId="{55E25E11-9776-C246-A162-FDDBEAB3DC4F}">
      <dgm:prSet/>
      <dgm:spPr/>
      <dgm:t>
        <a:bodyPr/>
        <a:lstStyle/>
        <a:p>
          <a:endParaRPr lang="fr-FR" sz="1400"/>
        </a:p>
      </dgm:t>
    </dgm:pt>
    <dgm:pt modelId="{858DD875-6211-9746-9CD1-8875B6A53A5C}" type="sibTrans" cxnId="{55E25E11-9776-C246-A162-FDDBEAB3DC4F}">
      <dgm:prSet/>
      <dgm:spPr/>
      <dgm:t>
        <a:bodyPr/>
        <a:lstStyle/>
        <a:p>
          <a:endParaRPr lang="fr-FR" sz="1400"/>
        </a:p>
      </dgm:t>
    </dgm:pt>
    <dgm:pt modelId="{3332D4CC-FFF4-4F43-B1A2-7D1FDD83C9B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Trends in International </a:t>
          </a:r>
          <a:r>
            <a:rPr lang="fr-FR" sz="1400" dirty="0" err="1" smtClean="0"/>
            <a:t>Mathematics</a:t>
          </a:r>
          <a:r>
            <a:rPr lang="fr-FR" sz="1400" dirty="0" smtClean="0"/>
            <a:t> and Science </a:t>
          </a:r>
          <a:r>
            <a:rPr lang="fr-FR" sz="1400" dirty="0" err="1" smtClean="0"/>
            <a:t>Study</a:t>
          </a:r>
          <a:endParaRPr lang="fr-FR" sz="1400" dirty="0" smtClean="0"/>
        </a:p>
      </dgm:t>
    </dgm:pt>
    <dgm:pt modelId="{84B75322-C1B0-CF43-A514-BED7D359BDAC}" type="parTrans" cxnId="{6011B78D-4C9B-2748-AD61-727B539E3AEA}">
      <dgm:prSet/>
      <dgm:spPr/>
      <dgm:t>
        <a:bodyPr/>
        <a:lstStyle/>
        <a:p>
          <a:endParaRPr lang="fr-FR" sz="1400"/>
        </a:p>
      </dgm:t>
    </dgm:pt>
    <dgm:pt modelId="{7C475033-28B8-FB4D-AC33-389679599D36}" type="sibTrans" cxnId="{6011B78D-4C9B-2748-AD61-727B539E3AEA}">
      <dgm:prSet/>
      <dgm:spPr/>
      <dgm:t>
        <a:bodyPr/>
        <a:lstStyle/>
        <a:p>
          <a:endParaRPr lang="fr-FR" sz="1400"/>
        </a:p>
      </dgm:t>
    </dgm:pt>
    <dgm:pt modelId="{2A9B0DEA-CC84-5F4A-BEB2-BC07C42090A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CM1, 4</a:t>
          </a:r>
          <a:r>
            <a:rPr lang="fr-FR" sz="1400" baseline="30000" dirty="0" smtClean="0"/>
            <a:t>ème</a:t>
          </a:r>
          <a:r>
            <a:rPr lang="fr-FR" sz="1400" dirty="0" smtClean="0"/>
            <a:t>, TS</a:t>
          </a:r>
        </a:p>
      </dgm:t>
    </dgm:pt>
    <dgm:pt modelId="{3EF508A3-0FED-C441-8888-BD9FB5F72DF1}" type="parTrans" cxnId="{9A5C0008-74DD-4646-B003-B391E9EB3DED}">
      <dgm:prSet/>
      <dgm:spPr/>
      <dgm:t>
        <a:bodyPr/>
        <a:lstStyle/>
        <a:p>
          <a:endParaRPr lang="fr-FR" sz="1400"/>
        </a:p>
      </dgm:t>
    </dgm:pt>
    <dgm:pt modelId="{2DBE06EB-2541-C940-AA23-AED335DAE834}" type="sibTrans" cxnId="{9A5C0008-74DD-4646-B003-B391E9EB3DED}">
      <dgm:prSet/>
      <dgm:spPr/>
      <dgm:t>
        <a:bodyPr/>
        <a:lstStyle/>
        <a:p>
          <a:endParaRPr lang="fr-FR" sz="1400"/>
        </a:p>
      </dgm:t>
    </dgm:pt>
    <dgm:pt modelId="{992B6B11-5F0D-A24A-B3EA-0C665F074A3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Mathématiques et Sciences</a:t>
          </a:r>
        </a:p>
      </dgm:t>
    </dgm:pt>
    <dgm:pt modelId="{29294F2B-ED0D-384D-97A4-C1167A9D8E5B}" type="parTrans" cxnId="{F2895518-9314-4B43-A6BF-83629B905646}">
      <dgm:prSet/>
      <dgm:spPr/>
      <dgm:t>
        <a:bodyPr/>
        <a:lstStyle/>
        <a:p>
          <a:endParaRPr lang="fr-FR" sz="1400"/>
        </a:p>
      </dgm:t>
    </dgm:pt>
    <dgm:pt modelId="{721585F8-69F8-8C46-ABBE-CEF870294CFA}" type="sibTrans" cxnId="{F2895518-9314-4B43-A6BF-83629B905646}">
      <dgm:prSet/>
      <dgm:spPr/>
      <dgm:t>
        <a:bodyPr/>
        <a:lstStyle/>
        <a:p>
          <a:endParaRPr lang="fr-FR" sz="1400"/>
        </a:p>
      </dgm:t>
    </dgm:pt>
    <dgm:pt modelId="{F375196D-1254-2C49-B338-7061F71DF191}">
      <dgm:prSet custT="1"/>
      <dgm:spPr/>
      <dgm:t>
        <a:bodyPr/>
        <a:lstStyle/>
        <a:p>
          <a:pPr rtl="0"/>
          <a:r>
            <a:rPr lang="fr-FR" sz="1400" dirty="0" smtClean="0"/>
            <a:t>International Computer and Information </a:t>
          </a:r>
          <a:r>
            <a:rPr lang="fr-FR" sz="1400" dirty="0" err="1" smtClean="0"/>
            <a:t>Literacy</a:t>
          </a:r>
          <a:r>
            <a:rPr lang="fr-FR" sz="1400" dirty="0" smtClean="0"/>
            <a:t> </a:t>
          </a:r>
          <a:r>
            <a:rPr lang="fr-FR" sz="1400" dirty="0" err="1" smtClean="0"/>
            <a:t>Study</a:t>
          </a:r>
          <a:endParaRPr lang="fr-FR" sz="1400" dirty="0"/>
        </a:p>
      </dgm:t>
    </dgm:pt>
    <dgm:pt modelId="{FE08ACCA-5E06-E34D-8469-0DA2624B470F}" type="parTrans" cxnId="{19E22149-252F-3944-8A5D-0C0E9B5E0F6A}">
      <dgm:prSet/>
      <dgm:spPr/>
      <dgm:t>
        <a:bodyPr/>
        <a:lstStyle/>
        <a:p>
          <a:endParaRPr lang="fr-FR" sz="1400"/>
        </a:p>
      </dgm:t>
    </dgm:pt>
    <dgm:pt modelId="{83683710-E826-9542-BCEA-320D559438DB}" type="sibTrans" cxnId="{19E22149-252F-3944-8A5D-0C0E9B5E0F6A}">
      <dgm:prSet/>
      <dgm:spPr/>
      <dgm:t>
        <a:bodyPr/>
        <a:lstStyle/>
        <a:p>
          <a:endParaRPr lang="fr-FR" sz="1400"/>
        </a:p>
      </dgm:t>
    </dgm:pt>
    <dgm:pt modelId="{F1E267CE-DAEA-4F5B-AD13-122C8DFCB052}">
      <dgm:prSet custT="1"/>
      <dgm:spPr/>
      <dgm:t>
        <a:bodyPr/>
        <a:lstStyle/>
        <a:p>
          <a:pPr rtl="0"/>
          <a:r>
            <a:rPr lang="fr-FR" sz="1400" smtClean="0"/>
            <a:t>Depuis 2000</a:t>
          </a:r>
          <a:endParaRPr lang="fr-FR" sz="1400" dirty="0" smtClean="0"/>
        </a:p>
      </dgm:t>
    </dgm:pt>
    <dgm:pt modelId="{B46A8D0E-6EA5-48E8-9431-BB822F85FEF7}" type="parTrans" cxnId="{2BCAAD34-99F8-4607-89D9-FA762E37CD33}">
      <dgm:prSet/>
      <dgm:spPr/>
      <dgm:t>
        <a:bodyPr/>
        <a:lstStyle/>
        <a:p>
          <a:endParaRPr lang="fr-FR"/>
        </a:p>
      </dgm:t>
    </dgm:pt>
    <dgm:pt modelId="{95C394B0-4B46-4946-A04D-26C70CA3C590}" type="sibTrans" cxnId="{2BCAAD34-99F8-4607-89D9-FA762E37CD33}">
      <dgm:prSet/>
      <dgm:spPr/>
      <dgm:t>
        <a:bodyPr/>
        <a:lstStyle/>
        <a:p>
          <a:endParaRPr lang="fr-FR"/>
        </a:p>
      </dgm:t>
    </dgm:pt>
    <dgm:pt modelId="{C3D2B1F5-5FD3-4A5A-86A6-A18C41DFB62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Depuis 2001</a:t>
          </a:r>
        </a:p>
      </dgm:t>
    </dgm:pt>
    <dgm:pt modelId="{FE2E5B7D-20B7-4B38-9855-629918135CC8}" type="parTrans" cxnId="{05A55D0A-BABD-4767-B76C-DC32E0CCB259}">
      <dgm:prSet/>
      <dgm:spPr/>
      <dgm:t>
        <a:bodyPr/>
        <a:lstStyle/>
        <a:p>
          <a:endParaRPr lang="fr-FR"/>
        </a:p>
      </dgm:t>
    </dgm:pt>
    <dgm:pt modelId="{F3A85EAD-8804-4F9E-80B1-257D28351212}" type="sibTrans" cxnId="{05A55D0A-BABD-4767-B76C-DC32E0CCB259}">
      <dgm:prSet/>
      <dgm:spPr/>
      <dgm:t>
        <a:bodyPr/>
        <a:lstStyle/>
        <a:p>
          <a:endParaRPr lang="fr-FR"/>
        </a:p>
      </dgm:t>
    </dgm:pt>
    <dgm:pt modelId="{5C924B99-999A-43DC-93FF-D1F63BB3D3EA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Depuis 2015 pour la France (+ 1995)</a:t>
          </a:r>
        </a:p>
      </dgm:t>
    </dgm:pt>
    <dgm:pt modelId="{79C54E05-842D-4734-AEFD-CF86CB2FCB66}" type="parTrans" cxnId="{7ABA7F1D-0D48-45E9-8FF2-D4E73EFFA7AE}">
      <dgm:prSet/>
      <dgm:spPr/>
      <dgm:t>
        <a:bodyPr/>
        <a:lstStyle/>
        <a:p>
          <a:endParaRPr lang="fr-FR"/>
        </a:p>
      </dgm:t>
    </dgm:pt>
    <dgm:pt modelId="{3D10C971-B30E-4C3D-ABEC-8C262B60E617}" type="sibTrans" cxnId="{7ABA7F1D-0D48-45E9-8FF2-D4E73EFFA7AE}">
      <dgm:prSet/>
      <dgm:spPr/>
      <dgm:t>
        <a:bodyPr/>
        <a:lstStyle/>
        <a:p>
          <a:endParaRPr lang="fr-FR"/>
        </a:p>
      </dgm:t>
    </dgm:pt>
    <dgm:pt modelId="{7760F45D-E343-4D40-8DE7-3624019021C9}">
      <dgm:prSet custT="1"/>
      <dgm:spPr/>
      <dgm:t>
        <a:bodyPr/>
        <a:lstStyle/>
        <a:p>
          <a:pPr rtl="0"/>
          <a:r>
            <a:rPr lang="fr-FR" sz="1400" dirty="0" smtClean="0"/>
            <a:t>2018</a:t>
          </a:r>
        </a:p>
      </dgm:t>
    </dgm:pt>
    <dgm:pt modelId="{B2106EB6-8143-40D4-894E-1738704341FE}" type="parTrans" cxnId="{61A7EB2E-CED9-4E93-8CB5-5AE8B4FCA5F4}">
      <dgm:prSet/>
      <dgm:spPr/>
      <dgm:t>
        <a:bodyPr/>
        <a:lstStyle/>
        <a:p>
          <a:endParaRPr lang="fr-FR"/>
        </a:p>
      </dgm:t>
    </dgm:pt>
    <dgm:pt modelId="{E220E868-4DE9-4A33-8C22-B6F296904D55}" type="sibTrans" cxnId="{61A7EB2E-CED9-4E93-8CB5-5AE8B4FCA5F4}">
      <dgm:prSet/>
      <dgm:spPr/>
      <dgm:t>
        <a:bodyPr/>
        <a:lstStyle/>
        <a:p>
          <a:endParaRPr lang="fr-FR"/>
        </a:p>
      </dgm:t>
    </dgm:pt>
    <dgm:pt modelId="{C56AF14F-8D96-E14A-BBF1-C3CC098811A6}" type="pres">
      <dgm:prSet presAssocID="{EEECB496-12E8-8E4A-BEA9-8C3A86B144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5514D91-3C28-1F43-9539-D91807149122}" type="pres">
      <dgm:prSet presAssocID="{291A2601-E608-9A40-AEAF-DEC0371BF08A}" presName="root" presStyleCnt="0"/>
      <dgm:spPr/>
    </dgm:pt>
    <dgm:pt modelId="{A94BFE8F-D83A-B143-B376-6AC257330B23}" type="pres">
      <dgm:prSet presAssocID="{291A2601-E608-9A40-AEAF-DEC0371BF08A}" presName="rootComposite" presStyleCnt="0"/>
      <dgm:spPr/>
    </dgm:pt>
    <dgm:pt modelId="{46E86168-5560-5A44-80F8-E7BED6E8C632}" type="pres">
      <dgm:prSet presAssocID="{291A2601-E608-9A40-AEAF-DEC0371BF08A}" presName="rootText" presStyleLbl="node1" presStyleIdx="0" presStyleCnt="4" custScaleY="98426"/>
      <dgm:spPr/>
      <dgm:t>
        <a:bodyPr/>
        <a:lstStyle/>
        <a:p>
          <a:endParaRPr lang="fr-FR"/>
        </a:p>
      </dgm:t>
    </dgm:pt>
    <dgm:pt modelId="{925CFBA2-A7A3-4C41-AE76-134EDA3A5BD9}" type="pres">
      <dgm:prSet presAssocID="{291A2601-E608-9A40-AEAF-DEC0371BF08A}" presName="rootConnector" presStyleLbl="node1" presStyleIdx="0" presStyleCnt="4"/>
      <dgm:spPr/>
      <dgm:t>
        <a:bodyPr/>
        <a:lstStyle/>
        <a:p>
          <a:endParaRPr lang="fr-FR"/>
        </a:p>
      </dgm:t>
    </dgm:pt>
    <dgm:pt modelId="{EBB67F92-14D8-9748-B984-CC774DCE103D}" type="pres">
      <dgm:prSet presAssocID="{291A2601-E608-9A40-AEAF-DEC0371BF08A}" presName="childShape" presStyleCnt="0"/>
      <dgm:spPr/>
    </dgm:pt>
    <dgm:pt modelId="{7E62B588-3C1D-E347-8FA7-616C8A742E44}" type="pres">
      <dgm:prSet presAssocID="{04345654-4AB2-514A-81C7-872D5A26B2A5}" presName="Name13" presStyleLbl="parChTrans1D2" presStyleIdx="0" presStyleCnt="16"/>
      <dgm:spPr/>
      <dgm:t>
        <a:bodyPr/>
        <a:lstStyle/>
        <a:p>
          <a:endParaRPr lang="fr-FR"/>
        </a:p>
      </dgm:t>
    </dgm:pt>
    <dgm:pt modelId="{13634A98-21D4-9C46-B74B-B525332B3883}" type="pres">
      <dgm:prSet presAssocID="{7ED35F22-BA91-E34C-AB15-F746E44E088C}" presName="childText" presStyleLbl="bgAcc1" presStyleIdx="0" presStyleCnt="16" custScaleX="125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14D3E-EA24-D94C-B8B5-7B73EFAB7BF6}" type="pres">
      <dgm:prSet presAssocID="{3345173A-C30A-D344-8996-FD88A1231CD2}" presName="Name13" presStyleLbl="parChTrans1D2" presStyleIdx="1" presStyleCnt="16"/>
      <dgm:spPr/>
      <dgm:t>
        <a:bodyPr/>
        <a:lstStyle/>
        <a:p>
          <a:endParaRPr lang="fr-FR"/>
        </a:p>
      </dgm:t>
    </dgm:pt>
    <dgm:pt modelId="{A898B5A2-285D-374C-9612-C2E7CC34052F}" type="pres">
      <dgm:prSet presAssocID="{1653442B-34D4-1449-A817-5CE3A532A372}" presName="childText" presStyleLbl="bgAcc1" presStyleIdx="1" presStyleCnt="16" custScaleX="125000" custScaleY="433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6CFA8E-E2C6-436B-A4EA-08B095C8B786}" type="pres">
      <dgm:prSet presAssocID="{B46A8D0E-6EA5-48E8-9431-BB822F85FEF7}" presName="Name13" presStyleLbl="parChTrans1D2" presStyleIdx="2" presStyleCnt="16"/>
      <dgm:spPr/>
      <dgm:t>
        <a:bodyPr/>
        <a:lstStyle/>
        <a:p>
          <a:endParaRPr lang="fr-FR"/>
        </a:p>
      </dgm:t>
    </dgm:pt>
    <dgm:pt modelId="{DC02BDDB-BFA8-4B8E-92A4-3ADF6BC4780C}" type="pres">
      <dgm:prSet presAssocID="{F1E267CE-DAEA-4F5B-AD13-122C8DFCB052}" presName="childText" presStyleLbl="bgAcc1" presStyleIdx="2" presStyleCnt="16" custScaleX="127403" custScaleY="481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8C93F-792F-3049-9271-EA7FD0B492EC}" type="pres">
      <dgm:prSet presAssocID="{E695FDD5-3A3C-A347-BB2A-C649DF468B32}" presName="Name13" presStyleLbl="parChTrans1D2" presStyleIdx="3" presStyleCnt="16"/>
      <dgm:spPr/>
      <dgm:t>
        <a:bodyPr/>
        <a:lstStyle/>
        <a:p>
          <a:endParaRPr lang="fr-FR"/>
        </a:p>
      </dgm:t>
    </dgm:pt>
    <dgm:pt modelId="{070CCABB-C380-7341-A9FD-0938D9D8D8EA}" type="pres">
      <dgm:prSet presAssocID="{B7D92389-3876-D243-8465-E10DCC22E387}" presName="childText" presStyleLbl="bgAcc1" presStyleIdx="3" presStyleCnt="16" custScaleX="165838" custScaleY="1763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612F54-C1E6-AF4D-AA76-27BFBCD236F7}" type="pres">
      <dgm:prSet presAssocID="{37BCF8F8-9677-044D-9836-C31090880831}" presName="root" presStyleCnt="0"/>
      <dgm:spPr/>
    </dgm:pt>
    <dgm:pt modelId="{867D8A9F-52BD-9A4A-B594-24F740A5A0A2}" type="pres">
      <dgm:prSet presAssocID="{37BCF8F8-9677-044D-9836-C31090880831}" presName="rootComposite" presStyleCnt="0"/>
      <dgm:spPr/>
    </dgm:pt>
    <dgm:pt modelId="{CDB17F24-C3D4-8A45-9A24-4699789FFA8B}" type="pres">
      <dgm:prSet presAssocID="{37BCF8F8-9677-044D-9836-C31090880831}" presName="rootText" presStyleLbl="node1" presStyleIdx="1" presStyleCnt="4" custScaleY="98426"/>
      <dgm:spPr/>
      <dgm:t>
        <a:bodyPr/>
        <a:lstStyle/>
        <a:p>
          <a:endParaRPr lang="fr-FR"/>
        </a:p>
      </dgm:t>
    </dgm:pt>
    <dgm:pt modelId="{25C3CFE6-DE19-BF43-8387-F09F7DC14BF0}" type="pres">
      <dgm:prSet presAssocID="{37BCF8F8-9677-044D-9836-C31090880831}" presName="rootConnector" presStyleLbl="node1" presStyleIdx="1" presStyleCnt="4"/>
      <dgm:spPr/>
      <dgm:t>
        <a:bodyPr/>
        <a:lstStyle/>
        <a:p>
          <a:endParaRPr lang="fr-FR"/>
        </a:p>
      </dgm:t>
    </dgm:pt>
    <dgm:pt modelId="{B9A1A4A9-4E4F-3049-A510-480D70767A61}" type="pres">
      <dgm:prSet presAssocID="{37BCF8F8-9677-044D-9836-C31090880831}" presName="childShape" presStyleCnt="0"/>
      <dgm:spPr/>
    </dgm:pt>
    <dgm:pt modelId="{6C2E12B0-CD98-9F48-9F0A-6E96732E4C9B}" type="pres">
      <dgm:prSet presAssocID="{F0E702D8-0ECB-384E-A32C-64F7047C79AB}" presName="Name13" presStyleLbl="parChTrans1D2" presStyleIdx="4" presStyleCnt="16"/>
      <dgm:spPr/>
      <dgm:t>
        <a:bodyPr/>
        <a:lstStyle/>
        <a:p>
          <a:endParaRPr lang="fr-FR"/>
        </a:p>
      </dgm:t>
    </dgm:pt>
    <dgm:pt modelId="{FA2A2E92-B26C-604F-834E-68F6B47F0B62}" type="pres">
      <dgm:prSet presAssocID="{02D59A3D-9BF2-0444-BC47-375A344540FA}" presName="childText" presStyleLbl="bgAcc1" presStyleIdx="4" presStyleCnt="16" custScaleX="1469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A9D59-74C3-4648-8D87-E5F562061498}" type="pres">
      <dgm:prSet presAssocID="{3A45FAB2-30E7-154C-95E1-2DD38149CC2E}" presName="Name13" presStyleLbl="parChTrans1D2" presStyleIdx="5" presStyleCnt="16"/>
      <dgm:spPr/>
      <dgm:t>
        <a:bodyPr/>
        <a:lstStyle/>
        <a:p>
          <a:endParaRPr lang="fr-FR"/>
        </a:p>
      </dgm:t>
    </dgm:pt>
    <dgm:pt modelId="{81B4B2A1-448B-D244-B8A4-C0D692F4703C}" type="pres">
      <dgm:prSet presAssocID="{2CC30A60-3390-DE4A-9C40-315E9D4DAE47}" presName="childText" presStyleLbl="bgAcc1" presStyleIdx="5" presStyleCnt="16" custScaleX="127545" custScaleY="54058" custLinFactNeighborY="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12F3F0-A8C9-42E8-867A-541620D13DC6}" type="pres">
      <dgm:prSet presAssocID="{FE2E5B7D-20B7-4B38-9855-629918135CC8}" presName="Name13" presStyleLbl="parChTrans1D2" presStyleIdx="6" presStyleCnt="16"/>
      <dgm:spPr/>
      <dgm:t>
        <a:bodyPr/>
        <a:lstStyle/>
        <a:p>
          <a:endParaRPr lang="fr-FR"/>
        </a:p>
      </dgm:t>
    </dgm:pt>
    <dgm:pt modelId="{EE4F57D9-2E41-4622-A35C-F175E261B0B4}" type="pres">
      <dgm:prSet presAssocID="{C3D2B1F5-5FD3-4A5A-86A6-A18C41DFB62B}" presName="childText" presStyleLbl="bgAcc1" presStyleIdx="6" presStyleCnt="16" custScaleX="128247" custScaleY="494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0AB592-2862-0F43-AA2B-503A175B1816}" type="pres">
      <dgm:prSet presAssocID="{7D19D38E-175C-CF4E-8BE1-D2044F40E7FF}" presName="Name13" presStyleLbl="parChTrans1D2" presStyleIdx="7" presStyleCnt="16"/>
      <dgm:spPr/>
      <dgm:t>
        <a:bodyPr/>
        <a:lstStyle/>
        <a:p>
          <a:endParaRPr lang="fr-FR"/>
        </a:p>
      </dgm:t>
    </dgm:pt>
    <dgm:pt modelId="{783ED6BA-D019-C946-89A1-23EABCE033D7}" type="pres">
      <dgm:prSet presAssocID="{CACF45F6-3229-9642-943F-72891D49E975}" presName="childText" presStyleLbl="bgAcc1" presStyleIdx="7" presStyleCnt="16" custScaleX="132182" custScaleY="77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36B906-36F0-F64E-9C09-A89C2823727F}" type="pres">
      <dgm:prSet presAssocID="{9CDF8474-1A23-314C-9E44-F0AA24343FDC}" presName="root" presStyleCnt="0"/>
      <dgm:spPr/>
    </dgm:pt>
    <dgm:pt modelId="{D8E41A0B-B2EC-D342-8BE0-F7064A2954DB}" type="pres">
      <dgm:prSet presAssocID="{9CDF8474-1A23-314C-9E44-F0AA24343FDC}" presName="rootComposite" presStyleCnt="0"/>
      <dgm:spPr/>
    </dgm:pt>
    <dgm:pt modelId="{5A97D05B-3543-DA4F-B178-0498E7F3B6B5}" type="pres">
      <dgm:prSet presAssocID="{9CDF8474-1A23-314C-9E44-F0AA24343FDC}" presName="rootText" presStyleLbl="node1" presStyleIdx="2" presStyleCnt="4" custScaleY="102020"/>
      <dgm:spPr/>
      <dgm:t>
        <a:bodyPr/>
        <a:lstStyle/>
        <a:p>
          <a:endParaRPr lang="fr-FR"/>
        </a:p>
      </dgm:t>
    </dgm:pt>
    <dgm:pt modelId="{7A057561-836A-CD47-B01C-69BFFB38702B}" type="pres">
      <dgm:prSet presAssocID="{9CDF8474-1A23-314C-9E44-F0AA24343FDC}" presName="rootConnector" presStyleLbl="node1" presStyleIdx="2" presStyleCnt="4"/>
      <dgm:spPr/>
      <dgm:t>
        <a:bodyPr/>
        <a:lstStyle/>
        <a:p>
          <a:endParaRPr lang="fr-FR"/>
        </a:p>
      </dgm:t>
    </dgm:pt>
    <dgm:pt modelId="{1E1DFB3C-5300-934A-8801-C7EA07A83BA7}" type="pres">
      <dgm:prSet presAssocID="{9CDF8474-1A23-314C-9E44-F0AA24343FDC}" presName="childShape" presStyleCnt="0"/>
      <dgm:spPr/>
    </dgm:pt>
    <dgm:pt modelId="{173AF9EF-6F7A-BD49-BAEF-D76F49D9EE57}" type="pres">
      <dgm:prSet presAssocID="{84B75322-C1B0-CF43-A514-BED7D359BDAC}" presName="Name13" presStyleLbl="parChTrans1D2" presStyleIdx="8" presStyleCnt="16"/>
      <dgm:spPr/>
      <dgm:t>
        <a:bodyPr/>
        <a:lstStyle/>
        <a:p>
          <a:endParaRPr lang="fr-FR"/>
        </a:p>
      </dgm:t>
    </dgm:pt>
    <dgm:pt modelId="{EF984642-B86E-C74A-9A31-18D99B1A7963}" type="pres">
      <dgm:prSet presAssocID="{3332D4CC-FFF4-4F43-B1A2-7D1FDD83C9B8}" presName="childText" presStyleLbl="bgAcc1" presStyleIdx="8" presStyleCnt="16" custScaleX="143913" custScaleY="1289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27AEAE-EC2B-0E44-8C83-D34F5E86E59E}" type="pres">
      <dgm:prSet presAssocID="{3EF508A3-0FED-C441-8888-BD9FB5F72DF1}" presName="Name13" presStyleLbl="parChTrans1D2" presStyleIdx="9" presStyleCnt="16"/>
      <dgm:spPr/>
      <dgm:t>
        <a:bodyPr/>
        <a:lstStyle/>
        <a:p>
          <a:endParaRPr lang="fr-FR"/>
        </a:p>
      </dgm:t>
    </dgm:pt>
    <dgm:pt modelId="{9932F892-9C23-3B45-8481-1EDEF7E0AC7D}" type="pres">
      <dgm:prSet presAssocID="{2A9B0DEA-CC84-5F4A-BEB2-BC07C42090A0}" presName="childText" presStyleLbl="bgAcc1" presStyleIdx="9" presStyleCnt="16" custScaleX="137428" custScaleY="671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93E674-18D0-4F3E-B796-E3238D3CEC3D}" type="pres">
      <dgm:prSet presAssocID="{79C54E05-842D-4734-AEFD-CF86CB2FCB66}" presName="Name13" presStyleLbl="parChTrans1D2" presStyleIdx="10" presStyleCnt="16"/>
      <dgm:spPr/>
      <dgm:t>
        <a:bodyPr/>
        <a:lstStyle/>
        <a:p>
          <a:endParaRPr lang="fr-FR"/>
        </a:p>
      </dgm:t>
    </dgm:pt>
    <dgm:pt modelId="{E42E34CE-B4DA-4273-8204-8EEC534C9F6B}" type="pres">
      <dgm:prSet presAssocID="{5C924B99-999A-43DC-93FF-D1F63BB3D3EA}" presName="childText" presStyleLbl="bgAcc1" presStyleIdx="10" presStyleCnt="16" custScaleX="134506" custScaleY="70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7B5509-30DB-9149-BAAB-4F36493D1BA5}" type="pres">
      <dgm:prSet presAssocID="{29294F2B-ED0D-384D-97A4-C1167A9D8E5B}" presName="Name13" presStyleLbl="parChTrans1D2" presStyleIdx="11" presStyleCnt="16"/>
      <dgm:spPr/>
      <dgm:t>
        <a:bodyPr/>
        <a:lstStyle/>
        <a:p>
          <a:endParaRPr lang="fr-FR"/>
        </a:p>
      </dgm:t>
    </dgm:pt>
    <dgm:pt modelId="{6EE484CA-F5E0-5C47-BCAF-51459CA5C2B7}" type="pres">
      <dgm:prSet presAssocID="{992B6B11-5F0D-A24A-B3EA-0C665F074A30}" presName="childText" presStyleLbl="bgAcc1" presStyleIdx="11" presStyleCnt="16" custScaleX="139333" custScaleY="75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9E71AE-6550-B348-BC3E-5188D1EA9F03}" type="pres">
      <dgm:prSet presAssocID="{889E8F8B-CB67-224A-9818-73BFDBCA5721}" presName="root" presStyleCnt="0"/>
      <dgm:spPr/>
    </dgm:pt>
    <dgm:pt modelId="{A63D0508-11EE-DD49-B99A-675B616BAB7B}" type="pres">
      <dgm:prSet presAssocID="{889E8F8B-CB67-224A-9818-73BFDBCA5721}" presName="rootComposite" presStyleCnt="0"/>
      <dgm:spPr/>
    </dgm:pt>
    <dgm:pt modelId="{4606F8D6-7A64-A34B-A097-2DF297C50E78}" type="pres">
      <dgm:prSet presAssocID="{889E8F8B-CB67-224A-9818-73BFDBCA5721}" presName="rootText" presStyleLbl="node1" presStyleIdx="3" presStyleCnt="4" custScaleY="98426"/>
      <dgm:spPr/>
      <dgm:t>
        <a:bodyPr/>
        <a:lstStyle/>
        <a:p>
          <a:endParaRPr lang="fr-FR"/>
        </a:p>
      </dgm:t>
    </dgm:pt>
    <dgm:pt modelId="{4DAD7CA3-B092-1444-8BF5-399431A116CE}" type="pres">
      <dgm:prSet presAssocID="{889E8F8B-CB67-224A-9818-73BFDBCA5721}" presName="rootConnector" presStyleLbl="node1" presStyleIdx="3" presStyleCnt="4"/>
      <dgm:spPr/>
      <dgm:t>
        <a:bodyPr/>
        <a:lstStyle/>
        <a:p>
          <a:endParaRPr lang="fr-FR"/>
        </a:p>
      </dgm:t>
    </dgm:pt>
    <dgm:pt modelId="{2E87D550-9B29-2644-9959-4C713846CCAB}" type="pres">
      <dgm:prSet presAssocID="{889E8F8B-CB67-224A-9818-73BFDBCA5721}" presName="childShape" presStyleCnt="0"/>
      <dgm:spPr/>
    </dgm:pt>
    <dgm:pt modelId="{97656F98-369F-C14C-B4D5-FB6CB7AC3BA8}" type="pres">
      <dgm:prSet presAssocID="{FE08ACCA-5E06-E34D-8469-0DA2624B470F}" presName="Name13" presStyleLbl="parChTrans1D2" presStyleIdx="12" presStyleCnt="16"/>
      <dgm:spPr/>
      <dgm:t>
        <a:bodyPr/>
        <a:lstStyle/>
        <a:p>
          <a:endParaRPr lang="fr-FR"/>
        </a:p>
      </dgm:t>
    </dgm:pt>
    <dgm:pt modelId="{06F604E2-A1A4-A34B-AA92-EA2857933661}" type="pres">
      <dgm:prSet presAssocID="{F375196D-1254-2C49-B338-7061F71DF191}" presName="childText" presStyleLbl="bgAcc1" presStyleIdx="12" presStyleCnt="16" custScaleX="145117" custScaleY="125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5099EA-FF59-D648-9080-A3D8EFE192A7}" type="pres">
      <dgm:prSet presAssocID="{F51074A3-BFD1-4740-8037-3236F23DAC16}" presName="Name13" presStyleLbl="parChTrans1D2" presStyleIdx="13" presStyleCnt="16"/>
      <dgm:spPr/>
      <dgm:t>
        <a:bodyPr/>
        <a:lstStyle/>
        <a:p>
          <a:endParaRPr lang="fr-FR"/>
        </a:p>
      </dgm:t>
    </dgm:pt>
    <dgm:pt modelId="{0F672EB9-BDE9-A942-AB24-E798376E7874}" type="pres">
      <dgm:prSet presAssocID="{4A0290FA-9F65-494E-8FE7-6CDB86A93E07}" presName="childText" presStyleLbl="bgAcc1" presStyleIdx="13" presStyleCnt="16" custScaleX="135538" custScaleY="57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22F1E-C56A-48B2-9D44-1D0655569173}" type="pres">
      <dgm:prSet presAssocID="{B2106EB6-8143-40D4-894E-1738704341FE}" presName="Name13" presStyleLbl="parChTrans1D2" presStyleIdx="14" presStyleCnt="16"/>
      <dgm:spPr/>
      <dgm:t>
        <a:bodyPr/>
        <a:lstStyle/>
        <a:p>
          <a:endParaRPr lang="fr-FR"/>
        </a:p>
      </dgm:t>
    </dgm:pt>
    <dgm:pt modelId="{3D428B26-258B-4885-A735-176C42F2627D}" type="pres">
      <dgm:prSet presAssocID="{7760F45D-E343-4D40-8DE7-3624019021C9}" presName="childText" presStyleLbl="bgAcc1" presStyleIdx="14" presStyleCnt="16" custScaleX="134893" custScaleY="424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5C8930-7B18-274B-AEC3-10F0CA06B751}" type="pres">
      <dgm:prSet presAssocID="{555BA635-0FB1-2E47-BEFB-5F1B38C1DE7F}" presName="Name13" presStyleLbl="parChTrans1D2" presStyleIdx="15" presStyleCnt="16"/>
      <dgm:spPr/>
      <dgm:t>
        <a:bodyPr/>
        <a:lstStyle/>
        <a:p>
          <a:endParaRPr lang="fr-FR"/>
        </a:p>
      </dgm:t>
    </dgm:pt>
    <dgm:pt modelId="{6B8BD5FD-C757-C84E-A42A-03079AD2D1FA}" type="pres">
      <dgm:prSet presAssocID="{5E91CEA6-A32C-414A-B06D-F1277EB64293}" presName="childText" presStyleLbl="bgAcc1" presStyleIdx="15" presStyleCnt="16" custScaleX="146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91430D-8E51-4E9E-B3F2-AE99082315FB}" type="presOf" srcId="{79C54E05-842D-4734-AEFD-CF86CB2FCB66}" destId="{1493E674-18D0-4F3E-B796-E3238D3CEC3D}" srcOrd="0" destOrd="0" presId="urn:microsoft.com/office/officeart/2005/8/layout/hierarchy3"/>
    <dgm:cxn modelId="{9FB90B77-D93B-4901-86BE-FF407F5E8C9D}" type="presOf" srcId="{EEECB496-12E8-8E4A-BEA9-8C3A86B144CD}" destId="{C56AF14F-8D96-E14A-BBF1-C3CC098811A6}" srcOrd="0" destOrd="0" presId="urn:microsoft.com/office/officeart/2005/8/layout/hierarchy3"/>
    <dgm:cxn modelId="{8D85D7FC-B9A7-4448-BBA1-BC762BD5BA60}" srcId="{291A2601-E608-9A40-AEAF-DEC0371BF08A}" destId="{7ED35F22-BA91-E34C-AB15-F746E44E088C}" srcOrd="0" destOrd="0" parTransId="{04345654-4AB2-514A-81C7-872D5A26B2A5}" sibTransId="{C4B34489-B592-1449-A982-046197F6647A}"/>
    <dgm:cxn modelId="{D2448B46-DB16-034C-9AA0-BAC6A060105C}" srcId="{EEECB496-12E8-8E4A-BEA9-8C3A86B144CD}" destId="{291A2601-E608-9A40-AEAF-DEC0371BF08A}" srcOrd="0" destOrd="0" parTransId="{3F245D01-073A-744B-8A51-2A5A386925C4}" sibTransId="{64CF66D9-2590-6B48-A883-8AD9E3B7B787}"/>
    <dgm:cxn modelId="{C9BA1EB9-BAF7-4296-8F8F-293E7FD8E8F8}" type="presOf" srcId="{FE08ACCA-5E06-E34D-8469-0DA2624B470F}" destId="{97656F98-369F-C14C-B4D5-FB6CB7AC3BA8}" srcOrd="0" destOrd="0" presId="urn:microsoft.com/office/officeart/2005/8/layout/hierarchy3"/>
    <dgm:cxn modelId="{5DF91AD0-2747-46F8-8B87-D30D4AB4058D}" type="presOf" srcId="{2A9B0DEA-CC84-5F4A-BEB2-BC07C42090A0}" destId="{9932F892-9C23-3B45-8481-1EDEF7E0AC7D}" srcOrd="0" destOrd="0" presId="urn:microsoft.com/office/officeart/2005/8/layout/hierarchy3"/>
    <dgm:cxn modelId="{BE64987E-EC1A-415F-8B2F-F1868FE2A725}" type="presOf" srcId="{F1E267CE-DAEA-4F5B-AD13-122C8DFCB052}" destId="{DC02BDDB-BFA8-4B8E-92A4-3ADF6BC4780C}" srcOrd="0" destOrd="0" presId="urn:microsoft.com/office/officeart/2005/8/layout/hierarchy3"/>
    <dgm:cxn modelId="{2BCAAD34-99F8-4607-89D9-FA762E37CD33}" srcId="{291A2601-E608-9A40-AEAF-DEC0371BF08A}" destId="{F1E267CE-DAEA-4F5B-AD13-122C8DFCB052}" srcOrd="2" destOrd="0" parTransId="{B46A8D0E-6EA5-48E8-9431-BB822F85FEF7}" sibTransId="{95C394B0-4B46-4946-A04D-26C70CA3C590}"/>
    <dgm:cxn modelId="{760C1CD7-39D8-4612-8EE8-90B6CA7E8B80}" type="presOf" srcId="{7ED35F22-BA91-E34C-AB15-F746E44E088C}" destId="{13634A98-21D4-9C46-B74B-B525332B3883}" srcOrd="0" destOrd="0" presId="urn:microsoft.com/office/officeart/2005/8/layout/hierarchy3"/>
    <dgm:cxn modelId="{BA4968B7-671A-4804-BD9D-60343947E4CA}" type="presOf" srcId="{7D19D38E-175C-CF4E-8BE1-D2044F40E7FF}" destId="{BB0AB592-2862-0F43-AA2B-503A175B1816}" srcOrd="0" destOrd="0" presId="urn:microsoft.com/office/officeart/2005/8/layout/hierarchy3"/>
    <dgm:cxn modelId="{A678555D-4D08-B74C-A9B8-DBED137C4179}" srcId="{291A2601-E608-9A40-AEAF-DEC0371BF08A}" destId="{1653442B-34D4-1449-A817-5CE3A532A372}" srcOrd="1" destOrd="0" parTransId="{3345173A-C30A-D344-8996-FD88A1231CD2}" sibTransId="{458BDAD7-52E7-F640-9AAA-3F7B3875CF08}"/>
    <dgm:cxn modelId="{19E22149-252F-3944-8A5D-0C0E9B5E0F6A}" srcId="{889E8F8B-CB67-224A-9818-73BFDBCA5721}" destId="{F375196D-1254-2C49-B338-7061F71DF191}" srcOrd="0" destOrd="0" parTransId="{FE08ACCA-5E06-E34D-8469-0DA2624B470F}" sibTransId="{83683710-E826-9542-BCEA-320D559438DB}"/>
    <dgm:cxn modelId="{BF90A7EA-1C76-4EDB-8574-FAF27218C73D}" type="presOf" srcId="{3332D4CC-FFF4-4F43-B1A2-7D1FDD83C9B8}" destId="{EF984642-B86E-C74A-9A31-18D99B1A7963}" srcOrd="0" destOrd="0" presId="urn:microsoft.com/office/officeart/2005/8/layout/hierarchy3"/>
    <dgm:cxn modelId="{403A3D05-8B4C-4BD3-8EC1-85CC900BF1AD}" type="presOf" srcId="{291A2601-E608-9A40-AEAF-DEC0371BF08A}" destId="{925CFBA2-A7A3-4C41-AE76-134EDA3A5BD9}" srcOrd="1" destOrd="0" presId="urn:microsoft.com/office/officeart/2005/8/layout/hierarchy3"/>
    <dgm:cxn modelId="{43844824-58CC-46C6-8BA7-962D221C4EC1}" type="presOf" srcId="{B7D92389-3876-D243-8465-E10DCC22E387}" destId="{070CCABB-C380-7341-A9FD-0938D9D8D8EA}" srcOrd="0" destOrd="0" presId="urn:microsoft.com/office/officeart/2005/8/layout/hierarchy3"/>
    <dgm:cxn modelId="{7A7E1BAB-9E51-405F-8857-E16539AD9745}" type="presOf" srcId="{889E8F8B-CB67-224A-9818-73BFDBCA5721}" destId="{4606F8D6-7A64-A34B-A097-2DF297C50E78}" srcOrd="0" destOrd="0" presId="urn:microsoft.com/office/officeart/2005/8/layout/hierarchy3"/>
    <dgm:cxn modelId="{CC2E3347-1C0E-4290-AF15-130181AB08C9}" type="presOf" srcId="{C3D2B1F5-5FD3-4A5A-86A6-A18C41DFB62B}" destId="{EE4F57D9-2E41-4622-A35C-F175E261B0B4}" srcOrd="0" destOrd="0" presId="urn:microsoft.com/office/officeart/2005/8/layout/hierarchy3"/>
    <dgm:cxn modelId="{BFA18D48-3BE6-4BD1-93AD-21ACC9E1897B}" type="presOf" srcId="{889E8F8B-CB67-224A-9818-73BFDBCA5721}" destId="{4DAD7CA3-B092-1444-8BF5-399431A116CE}" srcOrd="1" destOrd="0" presId="urn:microsoft.com/office/officeart/2005/8/layout/hierarchy3"/>
    <dgm:cxn modelId="{A6CB31FE-FA07-415E-AAE8-2F2A9E85123C}" type="presOf" srcId="{1653442B-34D4-1449-A817-5CE3A532A372}" destId="{A898B5A2-285D-374C-9612-C2E7CC34052F}" srcOrd="0" destOrd="0" presId="urn:microsoft.com/office/officeart/2005/8/layout/hierarchy3"/>
    <dgm:cxn modelId="{6C001D90-7952-4D1F-9E44-6CF02BD63089}" type="presOf" srcId="{04345654-4AB2-514A-81C7-872D5A26B2A5}" destId="{7E62B588-3C1D-E347-8FA7-616C8A742E44}" srcOrd="0" destOrd="0" presId="urn:microsoft.com/office/officeart/2005/8/layout/hierarchy3"/>
    <dgm:cxn modelId="{BB0E0E32-BACE-4B7B-A260-16E703549694}" type="presOf" srcId="{3345173A-C30A-D344-8996-FD88A1231CD2}" destId="{2E814D3E-EA24-D94C-B8B5-7B73EFAB7BF6}" srcOrd="0" destOrd="0" presId="urn:microsoft.com/office/officeart/2005/8/layout/hierarchy3"/>
    <dgm:cxn modelId="{64F728AF-B3A1-47B8-A7CC-648294609CD4}" type="presOf" srcId="{F375196D-1254-2C49-B338-7061F71DF191}" destId="{06F604E2-A1A4-A34B-AA92-EA2857933661}" srcOrd="0" destOrd="0" presId="urn:microsoft.com/office/officeart/2005/8/layout/hierarchy3"/>
    <dgm:cxn modelId="{73F336F8-EA3B-401C-A002-77E0A8016DE7}" type="presOf" srcId="{3A45FAB2-30E7-154C-95E1-2DD38149CC2E}" destId="{E3CA9D59-74C3-4648-8D87-E5F562061498}" srcOrd="0" destOrd="0" presId="urn:microsoft.com/office/officeart/2005/8/layout/hierarchy3"/>
    <dgm:cxn modelId="{5133D296-8D46-464C-952F-4025CB3164B2}" srcId="{889E8F8B-CB67-224A-9818-73BFDBCA5721}" destId="{5E91CEA6-A32C-414A-B06D-F1277EB64293}" srcOrd="3" destOrd="0" parTransId="{555BA635-0FB1-2E47-BEFB-5F1B38C1DE7F}" sibTransId="{B4C6E1AE-B5FF-484A-90C1-2613D2DA8A59}"/>
    <dgm:cxn modelId="{41FF78AB-14ED-6B4F-97D8-DEE66F99A4C4}" srcId="{37BCF8F8-9677-044D-9836-C31090880831}" destId="{2CC30A60-3390-DE4A-9C40-315E9D4DAE47}" srcOrd="1" destOrd="0" parTransId="{3A45FAB2-30E7-154C-95E1-2DD38149CC2E}" sibTransId="{090517A9-7261-594D-A192-56FBC1889F1B}"/>
    <dgm:cxn modelId="{ADF2B1DF-1107-4D47-9630-8B19274E3263}" type="presOf" srcId="{4A0290FA-9F65-494E-8FE7-6CDB86A93E07}" destId="{0F672EB9-BDE9-A942-AB24-E798376E7874}" srcOrd="0" destOrd="0" presId="urn:microsoft.com/office/officeart/2005/8/layout/hierarchy3"/>
    <dgm:cxn modelId="{0F3F498C-4FF6-4FFC-B5DD-AE9A6006D193}" type="presOf" srcId="{5C924B99-999A-43DC-93FF-D1F63BB3D3EA}" destId="{E42E34CE-B4DA-4273-8204-8EEC534C9F6B}" srcOrd="0" destOrd="0" presId="urn:microsoft.com/office/officeart/2005/8/layout/hierarchy3"/>
    <dgm:cxn modelId="{4EB2C2FA-83B3-4FDB-8364-D18FFDB29091}" type="presOf" srcId="{02D59A3D-9BF2-0444-BC47-375A344540FA}" destId="{FA2A2E92-B26C-604F-834E-68F6B47F0B62}" srcOrd="0" destOrd="0" presId="urn:microsoft.com/office/officeart/2005/8/layout/hierarchy3"/>
    <dgm:cxn modelId="{89589806-A01B-4508-B22B-C35DB546182C}" type="presOf" srcId="{291A2601-E608-9A40-AEAF-DEC0371BF08A}" destId="{46E86168-5560-5A44-80F8-E7BED6E8C632}" srcOrd="0" destOrd="0" presId="urn:microsoft.com/office/officeart/2005/8/layout/hierarchy3"/>
    <dgm:cxn modelId="{B2AD3F77-30CD-464C-9B0D-B5E4AF44E346}" type="presOf" srcId="{84B75322-C1B0-CF43-A514-BED7D359BDAC}" destId="{173AF9EF-6F7A-BD49-BAEF-D76F49D9EE57}" srcOrd="0" destOrd="0" presId="urn:microsoft.com/office/officeart/2005/8/layout/hierarchy3"/>
    <dgm:cxn modelId="{9A5C0008-74DD-4646-B003-B391E9EB3DED}" srcId="{9CDF8474-1A23-314C-9E44-F0AA24343FDC}" destId="{2A9B0DEA-CC84-5F4A-BEB2-BC07C42090A0}" srcOrd="1" destOrd="0" parTransId="{3EF508A3-0FED-C441-8888-BD9FB5F72DF1}" sibTransId="{2DBE06EB-2541-C940-AA23-AED335DAE834}"/>
    <dgm:cxn modelId="{7C6708A5-0CDE-414A-A975-AFFE22833F64}" type="presOf" srcId="{7760F45D-E343-4D40-8DE7-3624019021C9}" destId="{3D428B26-258B-4885-A735-176C42F2627D}" srcOrd="0" destOrd="0" presId="urn:microsoft.com/office/officeart/2005/8/layout/hierarchy3"/>
    <dgm:cxn modelId="{4BBBCC85-0E71-3F49-9E42-7ED889DF309E}" srcId="{291A2601-E608-9A40-AEAF-DEC0371BF08A}" destId="{B7D92389-3876-D243-8465-E10DCC22E387}" srcOrd="3" destOrd="0" parTransId="{E695FDD5-3A3C-A347-BB2A-C649DF468B32}" sibTransId="{7DAB9590-C274-AF48-AA88-D0F5F1246050}"/>
    <dgm:cxn modelId="{BD6DAE23-D33B-44C6-A1C0-278C3A62EA5A}" type="presOf" srcId="{37BCF8F8-9677-044D-9836-C31090880831}" destId="{CDB17F24-C3D4-8A45-9A24-4699789FFA8B}" srcOrd="0" destOrd="0" presId="urn:microsoft.com/office/officeart/2005/8/layout/hierarchy3"/>
    <dgm:cxn modelId="{AA7993C0-ED79-4C2B-9AA6-A9119016A081}" type="presOf" srcId="{B46A8D0E-6EA5-48E8-9431-BB822F85FEF7}" destId="{086CFA8E-E2C6-436B-A4EA-08B095C8B786}" srcOrd="0" destOrd="0" presId="urn:microsoft.com/office/officeart/2005/8/layout/hierarchy3"/>
    <dgm:cxn modelId="{5312CAD2-5528-4FDF-90AC-7791B13B9E7F}" type="presOf" srcId="{F51074A3-BFD1-4740-8037-3236F23DAC16}" destId="{0F5099EA-FF59-D648-9080-A3D8EFE192A7}" srcOrd="0" destOrd="0" presId="urn:microsoft.com/office/officeart/2005/8/layout/hierarchy3"/>
    <dgm:cxn modelId="{9DDE70D3-46C0-3245-BA21-7C2673E71608}" srcId="{EEECB496-12E8-8E4A-BEA9-8C3A86B144CD}" destId="{37BCF8F8-9677-044D-9836-C31090880831}" srcOrd="1" destOrd="0" parTransId="{05ACCEBE-B78A-4148-9B06-D21832515BC9}" sibTransId="{982015BA-E4B8-7449-BC5E-46FC67E79191}"/>
    <dgm:cxn modelId="{A450CEB7-625D-4AD3-8370-700ED1FE3ADA}" type="presOf" srcId="{3EF508A3-0FED-C441-8888-BD9FB5F72DF1}" destId="{4D27AEAE-EC2B-0E44-8C83-D34F5E86E59E}" srcOrd="0" destOrd="0" presId="urn:microsoft.com/office/officeart/2005/8/layout/hierarchy3"/>
    <dgm:cxn modelId="{2C8E7191-2DD1-4542-8EE1-44CE67FC067D}" type="presOf" srcId="{555BA635-0FB1-2E47-BEFB-5F1B38C1DE7F}" destId="{5F5C8930-7B18-274B-AEC3-10F0CA06B751}" srcOrd="0" destOrd="0" presId="urn:microsoft.com/office/officeart/2005/8/layout/hierarchy3"/>
    <dgm:cxn modelId="{F2895518-9314-4B43-A6BF-83629B905646}" srcId="{9CDF8474-1A23-314C-9E44-F0AA24343FDC}" destId="{992B6B11-5F0D-A24A-B3EA-0C665F074A30}" srcOrd="3" destOrd="0" parTransId="{29294F2B-ED0D-384D-97A4-C1167A9D8E5B}" sibTransId="{721585F8-69F8-8C46-ABBE-CEF870294CFA}"/>
    <dgm:cxn modelId="{7ABA7F1D-0D48-45E9-8FF2-D4E73EFFA7AE}" srcId="{9CDF8474-1A23-314C-9E44-F0AA24343FDC}" destId="{5C924B99-999A-43DC-93FF-D1F63BB3D3EA}" srcOrd="2" destOrd="0" parTransId="{79C54E05-842D-4734-AEFD-CF86CB2FCB66}" sibTransId="{3D10C971-B30E-4C3D-ABEC-8C262B60E617}"/>
    <dgm:cxn modelId="{231936A4-3FE5-DA4B-B016-72937942E2A2}" srcId="{EEECB496-12E8-8E4A-BEA9-8C3A86B144CD}" destId="{889E8F8B-CB67-224A-9818-73BFDBCA5721}" srcOrd="3" destOrd="0" parTransId="{3B08351C-2375-744A-9CF3-851323B951F5}" sibTransId="{C0CA15C0-7316-9240-857A-9A1E1617FFD7}"/>
    <dgm:cxn modelId="{5A6E8C65-CEC7-4B6C-A3B1-1CAE14B602C5}" type="presOf" srcId="{29294F2B-ED0D-384D-97A4-C1167A9D8E5B}" destId="{A57B5509-30DB-9149-BAAB-4F36493D1BA5}" srcOrd="0" destOrd="0" presId="urn:microsoft.com/office/officeart/2005/8/layout/hierarchy3"/>
    <dgm:cxn modelId="{E56CA503-E6AE-42B8-A4AA-D8B01C1768BD}" type="presOf" srcId="{37BCF8F8-9677-044D-9836-C31090880831}" destId="{25C3CFE6-DE19-BF43-8387-F09F7DC14BF0}" srcOrd="1" destOrd="0" presId="urn:microsoft.com/office/officeart/2005/8/layout/hierarchy3"/>
    <dgm:cxn modelId="{86907891-9BF4-44C3-B4C9-CB538B3D0702}" type="presOf" srcId="{9CDF8474-1A23-314C-9E44-F0AA24343FDC}" destId="{5A97D05B-3543-DA4F-B178-0498E7F3B6B5}" srcOrd="0" destOrd="0" presId="urn:microsoft.com/office/officeart/2005/8/layout/hierarchy3"/>
    <dgm:cxn modelId="{C4DC085D-BFC3-6349-A1FC-EED9FC462494}" srcId="{37BCF8F8-9677-044D-9836-C31090880831}" destId="{02D59A3D-9BF2-0444-BC47-375A344540FA}" srcOrd="0" destOrd="0" parTransId="{F0E702D8-0ECB-384E-A32C-64F7047C79AB}" sibTransId="{67622C66-87D7-0A40-ADC6-BBDDF637F38F}"/>
    <dgm:cxn modelId="{68B9120B-E807-4904-AAF0-BC8EA51B1BFD}" type="presOf" srcId="{CACF45F6-3229-9642-943F-72891D49E975}" destId="{783ED6BA-D019-C946-89A1-23EABCE033D7}" srcOrd="0" destOrd="0" presId="urn:microsoft.com/office/officeart/2005/8/layout/hierarchy3"/>
    <dgm:cxn modelId="{55E25E11-9776-C246-A162-FDDBEAB3DC4F}" srcId="{EEECB496-12E8-8E4A-BEA9-8C3A86B144CD}" destId="{9CDF8474-1A23-314C-9E44-F0AA24343FDC}" srcOrd="2" destOrd="0" parTransId="{68DDE93C-0578-8F4E-8AE0-D8F4348FF67F}" sibTransId="{858DD875-6211-9746-9CD1-8875B6A53A5C}"/>
    <dgm:cxn modelId="{91884B10-3ACC-4148-B2E9-15B10DF193C4}" type="presOf" srcId="{E695FDD5-3A3C-A347-BB2A-C649DF468B32}" destId="{7158C93F-792F-3049-9271-EA7FD0B492EC}" srcOrd="0" destOrd="0" presId="urn:microsoft.com/office/officeart/2005/8/layout/hierarchy3"/>
    <dgm:cxn modelId="{FBB111E2-2BF7-41A9-BD95-5661BCA5F145}" type="presOf" srcId="{F0E702D8-0ECB-384E-A32C-64F7047C79AB}" destId="{6C2E12B0-CD98-9F48-9F0A-6E96732E4C9B}" srcOrd="0" destOrd="0" presId="urn:microsoft.com/office/officeart/2005/8/layout/hierarchy3"/>
    <dgm:cxn modelId="{117A2A2B-A6F3-4F01-BB07-757E2DD49055}" type="presOf" srcId="{992B6B11-5F0D-A24A-B3EA-0C665F074A30}" destId="{6EE484CA-F5E0-5C47-BCAF-51459CA5C2B7}" srcOrd="0" destOrd="0" presId="urn:microsoft.com/office/officeart/2005/8/layout/hierarchy3"/>
    <dgm:cxn modelId="{8EA6E1F6-8E65-0C4D-8FCF-F98E1521B11C}" srcId="{37BCF8F8-9677-044D-9836-C31090880831}" destId="{CACF45F6-3229-9642-943F-72891D49E975}" srcOrd="3" destOrd="0" parTransId="{7D19D38E-175C-CF4E-8BE1-D2044F40E7FF}" sibTransId="{84F6DCD2-31CA-CD43-8D94-2A51A7B6AFF6}"/>
    <dgm:cxn modelId="{2E5EC685-28EE-4FD7-A375-6D36D588BA27}" type="presOf" srcId="{FE2E5B7D-20B7-4B38-9855-629918135CC8}" destId="{BC12F3F0-A8C9-42E8-867A-541620D13DC6}" srcOrd="0" destOrd="0" presId="urn:microsoft.com/office/officeart/2005/8/layout/hierarchy3"/>
    <dgm:cxn modelId="{503EB1F8-68BA-44C3-8A5D-3AEEE5626A69}" type="presOf" srcId="{2CC30A60-3390-DE4A-9C40-315E9D4DAE47}" destId="{81B4B2A1-448B-D244-B8A4-C0D692F4703C}" srcOrd="0" destOrd="0" presId="urn:microsoft.com/office/officeart/2005/8/layout/hierarchy3"/>
    <dgm:cxn modelId="{F87210C3-08D3-BF42-BA69-7475335710C4}" srcId="{889E8F8B-CB67-224A-9818-73BFDBCA5721}" destId="{4A0290FA-9F65-494E-8FE7-6CDB86A93E07}" srcOrd="1" destOrd="0" parTransId="{F51074A3-BFD1-4740-8037-3236F23DAC16}" sibTransId="{A215D50C-EFB5-D640-A5D7-E22C5BE1D089}"/>
    <dgm:cxn modelId="{61A7EB2E-CED9-4E93-8CB5-5AE8B4FCA5F4}" srcId="{889E8F8B-CB67-224A-9818-73BFDBCA5721}" destId="{7760F45D-E343-4D40-8DE7-3624019021C9}" srcOrd="2" destOrd="0" parTransId="{B2106EB6-8143-40D4-894E-1738704341FE}" sibTransId="{E220E868-4DE9-4A33-8C22-B6F296904D55}"/>
    <dgm:cxn modelId="{05A55D0A-BABD-4767-B76C-DC32E0CCB259}" srcId="{37BCF8F8-9677-044D-9836-C31090880831}" destId="{C3D2B1F5-5FD3-4A5A-86A6-A18C41DFB62B}" srcOrd="2" destOrd="0" parTransId="{FE2E5B7D-20B7-4B38-9855-629918135CC8}" sibTransId="{F3A85EAD-8804-4F9E-80B1-257D28351212}"/>
    <dgm:cxn modelId="{AC7471F0-C5A2-4921-9078-AE7B53C07443}" type="presOf" srcId="{9CDF8474-1A23-314C-9E44-F0AA24343FDC}" destId="{7A057561-836A-CD47-B01C-69BFFB38702B}" srcOrd="1" destOrd="0" presId="urn:microsoft.com/office/officeart/2005/8/layout/hierarchy3"/>
    <dgm:cxn modelId="{6011B78D-4C9B-2748-AD61-727B539E3AEA}" srcId="{9CDF8474-1A23-314C-9E44-F0AA24343FDC}" destId="{3332D4CC-FFF4-4F43-B1A2-7D1FDD83C9B8}" srcOrd="0" destOrd="0" parTransId="{84B75322-C1B0-CF43-A514-BED7D359BDAC}" sibTransId="{7C475033-28B8-FB4D-AC33-389679599D36}"/>
    <dgm:cxn modelId="{EE272F6E-95E3-4A62-94D1-25AADEADCAFD}" type="presOf" srcId="{B2106EB6-8143-40D4-894E-1738704341FE}" destId="{76B22F1E-C56A-48B2-9D44-1D0655569173}" srcOrd="0" destOrd="0" presId="urn:microsoft.com/office/officeart/2005/8/layout/hierarchy3"/>
    <dgm:cxn modelId="{EA974970-69B1-45F0-BDA1-C6C8424BA947}" type="presOf" srcId="{5E91CEA6-A32C-414A-B06D-F1277EB64293}" destId="{6B8BD5FD-C757-C84E-A42A-03079AD2D1FA}" srcOrd="0" destOrd="0" presId="urn:microsoft.com/office/officeart/2005/8/layout/hierarchy3"/>
    <dgm:cxn modelId="{AA30CB88-446D-40FB-8B52-3608C154C858}" type="presParOf" srcId="{C56AF14F-8D96-E14A-BBF1-C3CC098811A6}" destId="{C5514D91-3C28-1F43-9539-D91807149122}" srcOrd="0" destOrd="0" presId="urn:microsoft.com/office/officeart/2005/8/layout/hierarchy3"/>
    <dgm:cxn modelId="{F536063F-078B-4E5D-A18D-A9CAC9EB1C58}" type="presParOf" srcId="{C5514D91-3C28-1F43-9539-D91807149122}" destId="{A94BFE8F-D83A-B143-B376-6AC257330B23}" srcOrd="0" destOrd="0" presId="urn:microsoft.com/office/officeart/2005/8/layout/hierarchy3"/>
    <dgm:cxn modelId="{89B1BC03-8367-46CA-AFAC-2CC6E1558164}" type="presParOf" srcId="{A94BFE8F-D83A-B143-B376-6AC257330B23}" destId="{46E86168-5560-5A44-80F8-E7BED6E8C632}" srcOrd="0" destOrd="0" presId="urn:microsoft.com/office/officeart/2005/8/layout/hierarchy3"/>
    <dgm:cxn modelId="{9C79C369-4301-4F3C-8040-C5887803D57C}" type="presParOf" srcId="{A94BFE8F-D83A-B143-B376-6AC257330B23}" destId="{925CFBA2-A7A3-4C41-AE76-134EDA3A5BD9}" srcOrd="1" destOrd="0" presId="urn:microsoft.com/office/officeart/2005/8/layout/hierarchy3"/>
    <dgm:cxn modelId="{92FF4B32-FDE4-4184-A1B5-0D412239C81B}" type="presParOf" srcId="{C5514D91-3C28-1F43-9539-D91807149122}" destId="{EBB67F92-14D8-9748-B984-CC774DCE103D}" srcOrd="1" destOrd="0" presId="urn:microsoft.com/office/officeart/2005/8/layout/hierarchy3"/>
    <dgm:cxn modelId="{89D0A7B8-1491-4FC8-BF2D-3428C12A80A0}" type="presParOf" srcId="{EBB67F92-14D8-9748-B984-CC774DCE103D}" destId="{7E62B588-3C1D-E347-8FA7-616C8A742E44}" srcOrd="0" destOrd="0" presId="urn:microsoft.com/office/officeart/2005/8/layout/hierarchy3"/>
    <dgm:cxn modelId="{7EE7954D-BC0C-4870-BEF6-4CD0EBA5F692}" type="presParOf" srcId="{EBB67F92-14D8-9748-B984-CC774DCE103D}" destId="{13634A98-21D4-9C46-B74B-B525332B3883}" srcOrd="1" destOrd="0" presId="urn:microsoft.com/office/officeart/2005/8/layout/hierarchy3"/>
    <dgm:cxn modelId="{C98783CF-515C-4351-B27C-C81E18275E79}" type="presParOf" srcId="{EBB67F92-14D8-9748-B984-CC774DCE103D}" destId="{2E814D3E-EA24-D94C-B8B5-7B73EFAB7BF6}" srcOrd="2" destOrd="0" presId="urn:microsoft.com/office/officeart/2005/8/layout/hierarchy3"/>
    <dgm:cxn modelId="{53AF0FA9-48B8-4D98-9111-0BBEEA6CD23A}" type="presParOf" srcId="{EBB67F92-14D8-9748-B984-CC774DCE103D}" destId="{A898B5A2-285D-374C-9612-C2E7CC34052F}" srcOrd="3" destOrd="0" presId="urn:microsoft.com/office/officeart/2005/8/layout/hierarchy3"/>
    <dgm:cxn modelId="{1DF13DEE-5934-451B-929C-7D5163249D78}" type="presParOf" srcId="{EBB67F92-14D8-9748-B984-CC774DCE103D}" destId="{086CFA8E-E2C6-436B-A4EA-08B095C8B786}" srcOrd="4" destOrd="0" presId="urn:microsoft.com/office/officeart/2005/8/layout/hierarchy3"/>
    <dgm:cxn modelId="{61DC6DF5-2367-4701-B99E-A058730749AC}" type="presParOf" srcId="{EBB67F92-14D8-9748-B984-CC774DCE103D}" destId="{DC02BDDB-BFA8-4B8E-92A4-3ADF6BC4780C}" srcOrd="5" destOrd="0" presId="urn:microsoft.com/office/officeart/2005/8/layout/hierarchy3"/>
    <dgm:cxn modelId="{03E3447A-8F4D-425C-A24F-633B1479DCA3}" type="presParOf" srcId="{EBB67F92-14D8-9748-B984-CC774DCE103D}" destId="{7158C93F-792F-3049-9271-EA7FD0B492EC}" srcOrd="6" destOrd="0" presId="urn:microsoft.com/office/officeart/2005/8/layout/hierarchy3"/>
    <dgm:cxn modelId="{A3BEEDF3-A291-41FC-95EA-6C5AE984B8B7}" type="presParOf" srcId="{EBB67F92-14D8-9748-B984-CC774DCE103D}" destId="{070CCABB-C380-7341-A9FD-0938D9D8D8EA}" srcOrd="7" destOrd="0" presId="urn:microsoft.com/office/officeart/2005/8/layout/hierarchy3"/>
    <dgm:cxn modelId="{1CC959FF-A172-4A22-95AF-024C2C1C781A}" type="presParOf" srcId="{C56AF14F-8D96-E14A-BBF1-C3CC098811A6}" destId="{C2612F54-C1E6-AF4D-AA76-27BFBCD236F7}" srcOrd="1" destOrd="0" presId="urn:microsoft.com/office/officeart/2005/8/layout/hierarchy3"/>
    <dgm:cxn modelId="{E5C1D689-10D1-4471-902D-D8B215E91BD0}" type="presParOf" srcId="{C2612F54-C1E6-AF4D-AA76-27BFBCD236F7}" destId="{867D8A9F-52BD-9A4A-B594-24F740A5A0A2}" srcOrd="0" destOrd="0" presId="urn:microsoft.com/office/officeart/2005/8/layout/hierarchy3"/>
    <dgm:cxn modelId="{AEF6AF94-F5D6-4CFB-BA48-C846DBD9E097}" type="presParOf" srcId="{867D8A9F-52BD-9A4A-B594-24F740A5A0A2}" destId="{CDB17F24-C3D4-8A45-9A24-4699789FFA8B}" srcOrd="0" destOrd="0" presId="urn:microsoft.com/office/officeart/2005/8/layout/hierarchy3"/>
    <dgm:cxn modelId="{5B07B3A9-B3F9-4B23-97C5-EA63F21CF410}" type="presParOf" srcId="{867D8A9F-52BD-9A4A-B594-24F740A5A0A2}" destId="{25C3CFE6-DE19-BF43-8387-F09F7DC14BF0}" srcOrd="1" destOrd="0" presId="urn:microsoft.com/office/officeart/2005/8/layout/hierarchy3"/>
    <dgm:cxn modelId="{63EF0B7A-84C7-49B2-AEBA-C8366E1BBBEA}" type="presParOf" srcId="{C2612F54-C1E6-AF4D-AA76-27BFBCD236F7}" destId="{B9A1A4A9-4E4F-3049-A510-480D70767A61}" srcOrd="1" destOrd="0" presId="urn:microsoft.com/office/officeart/2005/8/layout/hierarchy3"/>
    <dgm:cxn modelId="{BAFD9F55-71C9-49D3-A378-1E431E0EBA8D}" type="presParOf" srcId="{B9A1A4A9-4E4F-3049-A510-480D70767A61}" destId="{6C2E12B0-CD98-9F48-9F0A-6E96732E4C9B}" srcOrd="0" destOrd="0" presId="urn:microsoft.com/office/officeart/2005/8/layout/hierarchy3"/>
    <dgm:cxn modelId="{DA67BEF8-F3C7-4F81-B6CE-64958B12FE4E}" type="presParOf" srcId="{B9A1A4A9-4E4F-3049-A510-480D70767A61}" destId="{FA2A2E92-B26C-604F-834E-68F6B47F0B62}" srcOrd="1" destOrd="0" presId="urn:microsoft.com/office/officeart/2005/8/layout/hierarchy3"/>
    <dgm:cxn modelId="{62F9F40B-C078-4CE4-B0DE-EA533C362DDB}" type="presParOf" srcId="{B9A1A4A9-4E4F-3049-A510-480D70767A61}" destId="{E3CA9D59-74C3-4648-8D87-E5F562061498}" srcOrd="2" destOrd="0" presId="urn:microsoft.com/office/officeart/2005/8/layout/hierarchy3"/>
    <dgm:cxn modelId="{730424CE-43D5-452D-88B8-AEA41AE391A8}" type="presParOf" srcId="{B9A1A4A9-4E4F-3049-A510-480D70767A61}" destId="{81B4B2A1-448B-D244-B8A4-C0D692F4703C}" srcOrd="3" destOrd="0" presId="urn:microsoft.com/office/officeart/2005/8/layout/hierarchy3"/>
    <dgm:cxn modelId="{EE800BED-A733-412A-AD5B-6765BB1C0310}" type="presParOf" srcId="{B9A1A4A9-4E4F-3049-A510-480D70767A61}" destId="{BC12F3F0-A8C9-42E8-867A-541620D13DC6}" srcOrd="4" destOrd="0" presId="urn:microsoft.com/office/officeart/2005/8/layout/hierarchy3"/>
    <dgm:cxn modelId="{581B01CB-105B-4CDE-8BF3-7677B9DC6BB2}" type="presParOf" srcId="{B9A1A4A9-4E4F-3049-A510-480D70767A61}" destId="{EE4F57D9-2E41-4622-A35C-F175E261B0B4}" srcOrd="5" destOrd="0" presId="urn:microsoft.com/office/officeart/2005/8/layout/hierarchy3"/>
    <dgm:cxn modelId="{86A5473C-B758-4ACE-9894-4BC58EDC7B3A}" type="presParOf" srcId="{B9A1A4A9-4E4F-3049-A510-480D70767A61}" destId="{BB0AB592-2862-0F43-AA2B-503A175B1816}" srcOrd="6" destOrd="0" presId="urn:microsoft.com/office/officeart/2005/8/layout/hierarchy3"/>
    <dgm:cxn modelId="{2DABEDCC-D15F-4D77-B46D-121183658502}" type="presParOf" srcId="{B9A1A4A9-4E4F-3049-A510-480D70767A61}" destId="{783ED6BA-D019-C946-89A1-23EABCE033D7}" srcOrd="7" destOrd="0" presId="urn:microsoft.com/office/officeart/2005/8/layout/hierarchy3"/>
    <dgm:cxn modelId="{70F046C5-25B2-4FF2-B40C-FA1E8C182FC9}" type="presParOf" srcId="{C56AF14F-8D96-E14A-BBF1-C3CC098811A6}" destId="{4336B906-36F0-F64E-9C09-A89C2823727F}" srcOrd="2" destOrd="0" presId="urn:microsoft.com/office/officeart/2005/8/layout/hierarchy3"/>
    <dgm:cxn modelId="{57A92C85-4C70-442C-B22D-2CC1BE574990}" type="presParOf" srcId="{4336B906-36F0-F64E-9C09-A89C2823727F}" destId="{D8E41A0B-B2EC-D342-8BE0-F7064A2954DB}" srcOrd="0" destOrd="0" presId="urn:microsoft.com/office/officeart/2005/8/layout/hierarchy3"/>
    <dgm:cxn modelId="{139CC501-B99E-4814-BCF7-DD473BBAB4E7}" type="presParOf" srcId="{D8E41A0B-B2EC-D342-8BE0-F7064A2954DB}" destId="{5A97D05B-3543-DA4F-B178-0498E7F3B6B5}" srcOrd="0" destOrd="0" presId="urn:microsoft.com/office/officeart/2005/8/layout/hierarchy3"/>
    <dgm:cxn modelId="{15EC3722-9223-42CF-AC0F-5A574A1C69F7}" type="presParOf" srcId="{D8E41A0B-B2EC-D342-8BE0-F7064A2954DB}" destId="{7A057561-836A-CD47-B01C-69BFFB38702B}" srcOrd="1" destOrd="0" presId="urn:microsoft.com/office/officeart/2005/8/layout/hierarchy3"/>
    <dgm:cxn modelId="{B436C0BD-F8BC-4146-94CF-CD4D61400DFA}" type="presParOf" srcId="{4336B906-36F0-F64E-9C09-A89C2823727F}" destId="{1E1DFB3C-5300-934A-8801-C7EA07A83BA7}" srcOrd="1" destOrd="0" presId="urn:microsoft.com/office/officeart/2005/8/layout/hierarchy3"/>
    <dgm:cxn modelId="{74B80110-DD9A-4958-8234-A2BDE395564C}" type="presParOf" srcId="{1E1DFB3C-5300-934A-8801-C7EA07A83BA7}" destId="{173AF9EF-6F7A-BD49-BAEF-D76F49D9EE57}" srcOrd="0" destOrd="0" presId="urn:microsoft.com/office/officeart/2005/8/layout/hierarchy3"/>
    <dgm:cxn modelId="{0A2D7CBC-365B-4184-A72A-61013181BE6F}" type="presParOf" srcId="{1E1DFB3C-5300-934A-8801-C7EA07A83BA7}" destId="{EF984642-B86E-C74A-9A31-18D99B1A7963}" srcOrd="1" destOrd="0" presId="urn:microsoft.com/office/officeart/2005/8/layout/hierarchy3"/>
    <dgm:cxn modelId="{8DD07FDD-858C-486B-98E7-0641819BAB08}" type="presParOf" srcId="{1E1DFB3C-5300-934A-8801-C7EA07A83BA7}" destId="{4D27AEAE-EC2B-0E44-8C83-D34F5E86E59E}" srcOrd="2" destOrd="0" presId="urn:microsoft.com/office/officeart/2005/8/layout/hierarchy3"/>
    <dgm:cxn modelId="{DD5D26F3-72DF-4E81-9F29-F49E71CD8970}" type="presParOf" srcId="{1E1DFB3C-5300-934A-8801-C7EA07A83BA7}" destId="{9932F892-9C23-3B45-8481-1EDEF7E0AC7D}" srcOrd="3" destOrd="0" presId="urn:microsoft.com/office/officeart/2005/8/layout/hierarchy3"/>
    <dgm:cxn modelId="{FB8E71CD-51D9-4ECF-B25A-C2E3BC9D5BDA}" type="presParOf" srcId="{1E1DFB3C-5300-934A-8801-C7EA07A83BA7}" destId="{1493E674-18D0-4F3E-B796-E3238D3CEC3D}" srcOrd="4" destOrd="0" presId="urn:microsoft.com/office/officeart/2005/8/layout/hierarchy3"/>
    <dgm:cxn modelId="{0C5ECA2C-3FFB-435B-9F5B-4CDE5CCB403B}" type="presParOf" srcId="{1E1DFB3C-5300-934A-8801-C7EA07A83BA7}" destId="{E42E34CE-B4DA-4273-8204-8EEC534C9F6B}" srcOrd="5" destOrd="0" presId="urn:microsoft.com/office/officeart/2005/8/layout/hierarchy3"/>
    <dgm:cxn modelId="{BB64E013-F25B-4300-8DFA-3CE1AA59E1FF}" type="presParOf" srcId="{1E1DFB3C-5300-934A-8801-C7EA07A83BA7}" destId="{A57B5509-30DB-9149-BAAB-4F36493D1BA5}" srcOrd="6" destOrd="0" presId="urn:microsoft.com/office/officeart/2005/8/layout/hierarchy3"/>
    <dgm:cxn modelId="{9E377B83-2DD6-450A-BE42-B1D04813C7B9}" type="presParOf" srcId="{1E1DFB3C-5300-934A-8801-C7EA07A83BA7}" destId="{6EE484CA-F5E0-5C47-BCAF-51459CA5C2B7}" srcOrd="7" destOrd="0" presId="urn:microsoft.com/office/officeart/2005/8/layout/hierarchy3"/>
    <dgm:cxn modelId="{87587E86-B081-4E16-A344-3D2B82617FB7}" type="presParOf" srcId="{C56AF14F-8D96-E14A-BBF1-C3CC098811A6}" destId="{779E71AE-6550-B348-BC3E-5188D1EA9F03}" srcOrd="3" destOrd="0" presId="urn:microsoft.com/office/officeart/2005/8/layout/hierarchy3"/>
    <dgm:cxn modelId="{48D2BD9B-C80D-44E4-8EFF-40D11057EEA1}" type="presParOf" srcId="{779E71AE-6550-B348-BC3E-5188D1EA9F03}" destId="{A63D0508-11EE-DD49-B99A-675B616BAB7B}" srcOrd="0" destOrd="0" presId="urn:microsoft.com/office/officeart/2005/8/layout/hierarchy3"/>
    <dgm:cxn modelId="{696BDEB4-81A8-435C-9D9D-8714EDC16E8C}" type="presParOf" srcId="{A63D0508-11EE-DD49-B99A-675B616BAB7B}" destId="{4606F8D6-7A64-A34B-A097-2DF297C50E78}" srcOrd="0" destOrd="0" presId="urn:microsoft.com/office/officeart/2005/8/layout/hierarchy3"/>
    <dgm:cxn modelId="{3C74C92A-C724-4F07-8453-F30F8ED4AB88}" type="presParOf" srcId="{A63D0508-11EE-DD49-B99A-675B616BAB7B}" destId="{4DAD7CA3-B092-1444-8BF5-399431A116CE}" srcOrd="1" destOrd="0" presId="urn:microsoft.com/office/officeart/2005/8/layout/hierarchy3"/>
    <dgm:cxn modelId="{1DC7019D-45E1-4867-814A-4ECD441881FE}" type="presParOf" srcId="{779E71AE-6550-B348-BC3E-5188D1EA9F03}" destId="{2E87D550-9B29-2644-9959-4C713846CCAB}" srcOrd="1" destOrd="0" presId="urn:microsoft.com/office/officeart/2005/8/layout/hierarchy3"/>
    <dgm:cxn modelId="{60DBC5C8-A8EF-4456-BEE0-3A907E192F5E}" type="presParOf" srcId="{2E87D550-9B29-2644-9959-4C713846CCAB}" destId="{97656F98-369F-C14C-B4D5-FB6CB7AC3BA8}" srcOrd="0" destOrd="0" presId="urn:microsoft.com/office/officeart/2005/8/layout/hierarchy3"/>
    <dgm:cxn modelId="{150AAA9D-2B7F-41D9-BF96-B6C5AF1F44D6}" type="presParOf" srcId="{2E87D550-9B29-2644-9959-4C713846CCAB}" destId="{06F604E2-A1A4-A34B-AA92-EA2857933661}" srcOrd="1" destOrd="0" presId="urn:microsoft.com/office/officeart/2005/8/layout/hierarchy3"/>
    <dgm:cxn modelId="{64971851-6805-4F47-960D-1865ADB5CD22}" type="presParOf" srcId="{2E87D550-9B29-2644-9959-4C713846CCAB}" destId="{0F5099EA-FF59-D648-9080-A3D8EFE192A7}" srcOrd="2" destOrd="0" presId="urn:microsoft.com/office/officeart/2005/8/layout/hierarchy3"/>
    <dgm:cxn modelId="{AAC83921-B793-4E3A-A5CB-556A234C4526}" type="presParOf" srcId="{2E87D550-9B29-2644-9959-4C713846CCAB}" destId="{0F672EB9-BDE9-A942-AB24-E798376E7874}" srcOrd="3" destOrd="0" presId="urn:microsoft.com/office/officeart/2005/8/layout/hierarchy3"/>
    <dgm:cxn modelId="{AAEC0F95-3EA1-4693-8C1B-ED45FDFF1B4A}" type="presParOf" srcId="{2E87D550-9B29-2644-9959-4C713846CCAB}" destId="{76B22F1E-C56A-48B2-9D44-1D0655569173}" srcOrd="4" destOrd="0" presId="urn:microsoft.com/office/officeart/2005/8/layout/hierarchy3"/>
    <dgm:cxn modelId="{5691AD0A-017B-4CB1-BA87-A26C86BAB838}" type="presParOf" srcId="{2E87D550-9B29-2644-9959-4C713846CCAB}" destId="{3D428B26-258B-4885-A735-176C42F2627D}" srcOrd="5" destOrd="0" presId="urn:microsoft.com/office/officeart/2005/8/layout/hierarchy3"/>
    <dgm:cxn modelId="{05BB80F8-26E7-4796-9745-2BCDFF60C54B}" type="presParOf" srcId="{2E87D550-9B29-2644-9959-4C713846CCAB}" destId="{5F5C8930-7B18-274B-AEC3-10F0CA06B751}" srcOrd="6" destOrd="0" presId="urn:microsoft.com/office/officeart/2005/8/layout/hierarchy3"/>
    <dgm:cxn modelId="{E30478FC-D17C-409B-B2AF-065502BA134D}" type="presParOf" srcId="{2E87D550-9B29-2644-9959-4C713846CCAB}" destId="{6B8BD5FD-C757-C84E-A42A-03079AD2D1F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ECB496-12E8-8E4A-BEA9-8C3A86B144C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1A2601-E608-9A40-AEAF-DEC0371BF08A}">
      <dgm:prSet custT="1"/>
      <dgm:spPr/>
      <dgm:t>
        <a:bodyPr/>
        <a:lstStyle/>
        <a:p>
          <a:pPr rtl="0"/>
          <a:r>
            <a:rPr lang="fr-FR" sz="2800" b="0" dirty="0" smtClean="0"/>
            <a:t>CP/CE1</a:t>
          </a:r>
          <a:endParaRPr lang="fr-FR" sz="2800" b="0" dirty="0"/>
        </a:p>
      </dgm:t>
    </dgm:pt>
    <dgm:pt modelId="{3F245D01-073A-744B-8A51-2A5A386925C4}" type="parTrans" cxnId="{D2448B46-DB16-034C-9AA0-BAC6A060105C}">
      <dgm:prSet/>
      <dgm:spPr/>
      <dgm:t>
        <a:bodyPr/>
        <a:lstStyle/>
        <a:p>
          <a:endParaRPr lang="fr-FR" sz="1200"/>
        </a:p>
      </dgm:t>
    </dgm:pt>
    <dgm:pt modelId="{64CF66D9-2590-6B48-A883-8AD9E3B7B787}" type="sibTrans" cxnId="{D2448B46-DB16-034C-9AA0-BAC6A060105C}">
      <dgm:prSet/>
      <dgm:spPr/>
      <dgm:t>
        <a:bodyPr/>
        <a:lstStyle/>
        <a:p>
          <a:endParaRPr lang="fr-FR" sz="1200"/>
        </a:p>
      </dgm:t>
    </dgm:pt>
    <dgm:pt modelId="{7ED35F22-BA91-E34C-AB15-F746E44E088C}">
      <dgm:prSet custT="1"/>
      <dgm:spPr/>
      <dgm:t>
        <a:bodyPr/>
        <a:lstStyle/>
        <a:p>
          <a:pPr rtl="0"/>
          <a:r>
            <a:rPr lang="fr-FR" sz="1400" dirty="0" smtClean="0"/>
            <a:t>Evaluations nationales à partir de la rentrée 2018</a:t>
          </a:r>
          <a:endParaRPr lang="fr-FR" sz="1400" dirty="0"/>
        </a:p>
      </dgm:t>
    </dgm:pt>
    <dgm:pt modelId="{04345654-4AB2-514A-81C7-872D5A26B2A5}" type="parTrans" cxnId="{8D85D7FC-B9A7-4448-BBA1-BC762BD5BA60}">
      <dgm:prSet/>
      <dgm:spPr/>
      <dgm:t>
        <a:bodyPr/>
        <a:lstStyle/>
        <a:p>
          <a:endParaRPr lang="fr-FR" sz="1200"/>
        </a:p>
      </dgm:t>
    </dgm:pt>
    <dgm:pt modelId="{C4B34489-B592-1449-A982-046197F6647A}" type="sibTrans" cxnId="{8D85D7FC-B9A7-4448-BBA1-BC762BD5BA60}">
      <dgm:prSet/>
      <dgm:spPr/>
      <dgm:t>
        <a:bodyPr/>
        <a:lstStyle/>
        <a:p>
          <a:endParaRPr lang="fr-FR" sz="1200"/>
        </a:p>
      </dgm:t>
    </dgm:pt>
    <dgm:pt modelId="{1653442B-34D4-1449-A817-5CE3A532A372}">
      <dgm:prSet custT="1"/>
      <dgm:spPr/>
      <dgm:t>
        <a:bodyPr/>
        <a:lstStyle/>
        <a:p>
          <a:pPr rtl="0"/>
          <a:r>
            <a:rPr lang="fr-FR" sz="1400" dirty="0" smtClean="0"/>
            <a:t>Repères début de CP</a:t>
          </a:r>
        </a:p>
        <a:p>
          <a:pPr rtl="0"/>
          <a:r>
            <a:rPr lang="fr-FR" sz="1400" dirty="0" smtClean="0"/>
            <a:t>Point d’étape milieu de CP</a:t>
          </a:r>
        </a:p>
        <a:p>
          <a:pPr rtl="0"/>
          <a:r>
            <a:rPr lang="fr-FR" sz="1400" dirty="0" smtClean="0"/>
            <a:t>Repères début de CE1</a:t>
          </a:r>
          <a:endParaRPr lang="fr-FR" sz="1400" dirty="0"/>
        </a:p>
      </dgm:t>
    </dgm:pt>
    <dgm:pt modelId="{3345173A-C30A-D344-8996-FD88A1231CD2}" type="parTrans" cxnId="{A678555D-4D08-B74C-A9B8-DBED137C4179}">
      <dgm:prSet/>
      <dgm:spPr/>
      <dgm:t>
        <a:bodyPr/>
        <a:lstStyle/>
        <a:p>
          <a:endParaRPr lang="fr-FR" sz="1200"/>
        </a:p>
      </dgm:t>
    </dgm:pt>
    <dgm:pt modelId="{458BDAD7-52E7-F640-9AAA-3F7B3875CF08}" type="sibTrans" cxnId="{A678555D-4D08-B74C-A9B8-DBED137C4179}">
      <dgm:prSet/>
      <dgm:spPr/>
      <dgm:t>
        <a:bodyPr/>
        <a:lstStyle/>
        <a:p>
          <a:endParaRPr lang="fr-FR" sz="1200"/>
        </a:p>
      </dgm:t>
    </dgm:pt>
    <dgm:pt modelId="{37BCF8F8-9677-044D-9836-C31090880831}">
      <dgm:prSet custT="1"/>
      <dgm:spPr/>
      <dgm:t>
        <a:bodyPr/>
        <a:lstStyle/>
        <a:p>
          <a:pPr rtl="0"/>
          <a:r>
            <a:rPr lang="fr-FR" sz="2800" b="0" dirty="0" smtClean="0"/>
            <a:t>6</a:t>
          </a:r>
          <a:r>
            <a:rPr lang="fr-FR" sz="2800" b="0" baseline="30000" dirty="0" smtClean="0"/>
            <a:t>ème</a:t>
          </a:r>
          <a:r>
            <a:rPr lang="fr-FR" sz="2800" b="0" dirty="0" smtClean="0"/>
            <a:t> </a:t>
          </a:r>
          <a:endParaRPr lang="fr-FR" sz="2800" b="0" dirty="0"/>
        </a:p>
      </dgm:t>
    </dgm:pt>
    <dgm:pt modelId="{05ACCEBE-B78A-4148-9B06-D21832515BC9}" type="parTrans" cxnId="{9DDE70D3-46C0-3245-BA21-7C2673E71608}">
      <dgm:prSet/>
      <dgm:spPr/>
      <dgm:t>
        <a:bodyPr/>
        <a:lstStyle/>
        <a:p>
          <a:endParaRPr lang="fr-FR" sz="1200"/>
        </a:p>
      </dgm:t>
    </dgm:pt>
    <dgm:pt modelId="{982015BA-E4B8-7449-BC5E-46FC67E79191}" type="sibTrans" cxnId="{9DDE70D3-46C0-3245-BA21-7C2673E71608}">
      <dgm:prSet/>
      <dgm:spPr/>
      <dgm:t>
        <a:bodyPr/>
        <a:lstStyle/>
        <a:p>
          <a:endParaRPr lang="fr-FR" sz="1200"/>
        </a:p>
      </dgm:t>
    </dgm:pt>
    <dgm:pt modelId="{02D59A3D-9BF2-0444-BC47-375A344540FA}">
      <dgm:prSet custT="1"/>
      <dgm:spPr/>
      <dgm:t>
        <a:bodyPr/>
        <a:lstStyle/>
        <a:p>
          <a:pPr rtl="0"/>
          <a:r>
            <a:rPr lang="fr-FR" sz="1400" dirty="0" smtClean="0"/>
            <a:t>Positionnement des élèves et outil d’aide au pilotage local (novembre 2017)</a:t>
          </a:r>
          <a:endParaRPr lang="fr-FR" sz="1400" dirty="0"/>
        </a:p>
      </dgm:t>
    </dgm:pt>
    <dgm:pt modelId="{F0E702D8-0ECB-384E-A32C-64F7047C79AB}" type="parTrans" cxnId="{C4DC085D-BFC3-6349-A1FC-EED9FC462494}">
      <dgm:prSet/>
      <dgm:spPr/>
      <dgm:t>
        <a:bodyPr/>
        <a:lstStyle/>
        <a:p>
          <a:endParaRPr lang="fr-FR" sz="1200"/>
        </a:p>
      </dgm:t>
    </dgm:pt>
    <dgm:pt modelId="{67622C66-87D7-0A40-ADC6-BBDDF637F38F}" type="sibTrans" cxnId="{C4DC085D-BFC3-6349-A1FC-EED9FC462494}">
      <dgm:prSet/>
      <dgm:spPr/>
      <dgm:t>
        <a:bodyPr/>
        <a:lstStyle/>
        <a:p>
          <a:endParaRPr lang="fr-FR" sz="1200"/>
        </a:p>
      </dgm:t>
    </dgm:pt>
    <dgm:pt modelId="{2CC30A60-3390-DE4A-9C40-315E9D4DAE47}">
      <dgm:prSet custT="1"/>
      <dgm:spPr/>
      <dgm:t>
        <a:bodyPr/>
        <a:lstStyle/>
        <a:p>
          <a:pPr rtl="0"/>
          <a:r>
            <a:rPr lang="fr-FR" sz="1400" dirty="0" smtClean="0"/>
            <a:t>Début de 6</a:t>
          </a:r>
          <a:r>
            <a:rPr lang="fr-FR" sz="1400" baseline="30000" dirty="0" smtClean="0"/>
            <a:t>ème</a:t>
          </a:r>
          <a:endParaRPr lang="fr-FR" sz="1400" baseline="30000" dirty="0"/>
        </a:p>
      </dgm:t>
    </dgm:pt>
    <dgm:pt modelId="{3A45FAB2-30E7-154C-95E1-2DD38149CC2E}" type="parTrans" cxnId="{41FF78AB-14ED-6B4F-97D8-DEE66F99A4C4}">
      <dgm:prSet/>
      <dgm:spPr/>
      <dgm:t>
        <a:bodyPr/>
        <a:lstStyle/>
        <a:p>
          <a:endParaRPr lang="fr-FR" sz="1200"/>
        </a:p>
      </dgm:t>
    </dgm:pt>
    <dgm:pt modelId="{090517A9-7261-594D-A192-56FBC1889F1B}" type="sibTrans" cxnId="{41FF78AB-14ED-6B4F-97D8-DEE66F99A4C4}">
      <dgm:prSet/>
      <dgm:spPr/>
      <dgm:t>
        <a:bodyPr/>
        <a:lstStyle/>
        <a:p>
          <a:endParaRPr lang="fr-FR" sz="1200"/>
        </a:p>
      </dgm:t>
    </dgm:pt>
    <dgm:pt modelId="{EBBEFD34-3233-9C43-A8C0-6417B9A6FF8C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Français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Mathématiques</a:t>
          </a:r>
          <a:endParaRPr lang="fr-FR" sz="1400" dirty="0"/>
        </a:p>
      </dgm:t>
    </dgm:pt>
    <dgm:pt modelId="{19EBD544-0C3C-BF47-B108-1F9D402D6F82}" type="parTrans" cxnId="{EB754607-6A65-1244-A875-960B49CA4794}">
      <dgm:prSet/>
      <dgm:spPr/>
      <dgm:t>
        <a:bodyPr/>
        <a:lstStyle/>
        <a:p>
          <a:endParaRPr lang="fr-FR" sz="1200"/>
        </a:p>
      </dgm:t>
    </dgm:pt>
    <dgm:pt modelId="{E61E56F6-8A51-4947-B6CF-8D1D4B858C1F}" type="sibTrans" cxnId="{EB754607-6A65-1244-A875-960B49CA4794}">
      <dgm:prSet/>
      <dgm:spPr/>
      <dgm:t>
        <a:bodyPr/>
        <a:lstStyle/>
        <a:p>
          <a:endParaRPr lang="fr-FR" sz="1200"/>
        </a:p>
      </dgm:t>
    </dgm:pt>
    <dgm:pt modelId="{B7D92389-3876-D243-8465-E10DCC22E387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Français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Mathématiques</a:t>
          </a:r>
          <a:endParaRPr lang="fr-FR" sz="1400" dirty="0"/>
        </a:p>
      </dgm:t>
    </dgm:pt>
    <dgm:pt modelId="{7DAB9590-C274-AF48-AA88-D0F5F1246050}" type="sibTrans" cxnId="{4BBBCC85-0E71-3F49-9E42-7ED889DF309E}">
      <dgm:prSet/>
      <dgm:spPr/>
      <dgm:t>
        <a:bodyPr/>
        <a:lstStyle/>
        <a:p>
          <a:endParaRPr lang="fr-FR" sz="1200"/>
        </a:p>
      </dgm:t>
    </dgm:pt>
    <dgm:pt modelId="{E695FDD5-3A3C-A347-BB2A-C649DF468B32}" type="parTrans" cxnId="{4BBBCC85-0E71-3F49-9E42-7ED889DF309E}">
      <dgm:prSet/>
      <dgm:spPr/>
      <dgm:t>
        <a:bodyPr/>
        <a:lstStyle/>
        <a:p>
          <a:endParaRPr lang="fr-FR" sz="1200"/>
        </a:p>
      </dgm:t>
    </dgm:pt>
    <dgm:pt modelId="{F1111EBF-7C17-4611-90FE-7D796A839C9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2800" b="0" dirty="0" smtClean="0"/>
            <a:t>JDC</a:t>
          </a:r>
          <a:endParaRPr lang="fr-FR" sz="2800" b="0" dirty="0"/>
        </a:p>
      </dgm:t>
    </dgm:pt>
    <dgm:pt modelId="{14905E54-7EB5-4EB6-99F0-EF75DA63F4F7}" type="parTrans" cxnId="{FDC61290-D791-44DE-BFA9-2C3E91278B35}">
      <dgm:prSet/>
      <dgm:spPr/>
      <dgm:t>
        <a:bodyPr/>
        <a:lstStyle/>
        <a:p>
          <a:endParaRPr lang="fr-FR" sz="1600"/>
        </a:p>
      </dgm:t>
    </dgm:pt>
    <dgm:pt modelId="{A846FFDD-B026-45AA-91C5-E28A37E0D880}" type="sibTrans" cxnId="{FDC61290-D791-44DE-BFA9-2C3E91278B35}">
      <dgm:prSet/>
      <dgm:spPr/>
      <dgm:t>
        <a:bodyPr/>
        <a:lstStyle/>
        <a:p>
          <a:endParaRPr lang="fr-FR" sz="1600"/>
        </a:p>
      </dgm:t>
    </dgm:pt>
    <dgm:pt modelId="{B47DFD84-2C39-4238-95E6-A803B9A2DCE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Détection des jeunes en difficulté lecture lors de la Journée Défense et Citoyenneté</a:t>
          </a:r>
          <a:endParaRPr lang="fr-FR" sz="1400" dirty="0"/>
        </a:p>
      </dgm:t>
    </dgm:pt>
    <dgm:pt modelId="{38CD40DA-2C17-4637-BF5E-BE9ED58535B0}" type="parTrans" cxnId="{383F03CE-8A9C-4AB2-B107-CD4945788120}">
      <dgm:prSet/>
      <dgm:spPr/>
      <dgm:t>
        <a:bodyPr/>
        <a:lstStyle/>
        <a:p>
          <a:endParaRPr lang="fr-FR" sz="1600"/>
        </a:p>
      </dgm:t>
    </dgm:pt>
    <dgm:pt modelId="{0E096732-86A3-42FB-B3D6-38A825896887}" type="sibTrans" cxnId="{383F03CE-8A9C-4AB2-B107-CD4945788120}">
      <dgm:prSet/>
      <dgm:spPr/>
      <dgm:t>
        <a:bodyPr/>
        <a:lstStyle/>
        <a:p>
          <a:endParaRPr lang="fr-FR" sz="1600"/>
        </a:p>
      </dgm:t>
    </dgm:pt>
    <dgm:pt modelId="{B770429E-0AC9-43C7-91F9-8F8D64B27DD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Jeunes Françaises et Français d’environ 17ans</a:t>
          </a:r>
          <a:endParaRPr lang="fr-FR" sz="1400" dirty="0"/>
        </a:p>
      </dgm:t>
    </dgm:pt>
    <dgm:pt modelId="{CB942D3B-2D67-4900-9072-E8C3A59792B6}" type="parTrans" cxnId="{F4E5D0B6-ACEE-4C7B-8BD3-D384A9D3CC86}">
      <dgm:prSet/>
      <dgm:spPr/>
      <dgm:t>
        <a:bodyPr/>
        <a:lstStyle/>
        <a:p>
          <a:endParaRPr lang="fr-FR" sz="1600"/>
        </a:p>
      </dgm:t>
    </dgm:pt>
    <dgm:pt modelId="{FDE05150-8EF8-4531-BB36-67CB4DF9DB48}" type="sibTrans" cxnId="{F4E5D0B6-ACEE-4C7B-8BD3-D384A9D3CC86}">
      <dgm:prSet/>
      <dgm:spPr/>
      <dgm:t>
        <a:bodyPr/>
        <a:lstStyle/>
        <a:p>
          <a:endParaRPr lang="fr-FR" sz="1600"/>
        </a:p>
      </dgm:t>
    </dgm:pt>
    <dgm:pt modelId="{B92DE0F1-BC4D-4884-8852-348D5760C0E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Depuis 2000</a:t>
          </a:r>
          <a:endParaRPr lang="fr-FR" sz="1400" dirty="0"/>
        </a:p>
      </dgm:t>
    </dgm:pt>
    <dgm:pt modelId="{7ACE09AB-3CED-4A6A-887E-CEFD54DE3BA9}" type="parTrans" cxnId="{C0707239-C719-4925-890A-6770FF541476}">
      <dgm:prSet/>
      <dgm:spPr/>
      <dgm:t>
        <a:bodyPr/>
        <a:lstStyle/>
        <a:p>
          <a:endParaRPr lang="fr-FR"/>
        </a:p>
      </dgm:t>
    </dgm:pt>
    <dgm:pt modelId="{F93748EF-8A31-4EB3-B7A7-D5B685C97D9D}" type="sibTrans" cxnId="{C0707239-C719-4925-890A-6770FF541476}">
      <dgm:prSet/>
      <dgm:spPr/>
      <dgm:t>
        <a:bodyPr/>
        <a:lstStyle/>
        <a:p>
          <a:endParaRPr lang="fr-FR"/>
        </a:p>
      </dgm:t>
    </dgm:pt>
    <dgm:pt modelId="{1F30F5A4-EF18-4AA7-A987-5C377ADC70F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400" smtClean="0"/>
            <a:t>Lecture</a:t>
          </a:r>
          <a:endParaRPr lang="fr-FR" sz="1400" dirty="0"/>
        </a:p>
      </dgm:t>
    </dgm:pt>
    <dgm:pt modelId="{12115630-5010-493C-90E1-E6CCE0234E51}" type="parTrans" cxnId="{59B19DB4-279A-458F-B291-0E2F7F7C53AA}">
      <dgm:prSet/>
      <dgm:spPr/>
      <dgm:t>
        <a:bodyPr/>
        <a:lstStyle/>
        <a:p>
          <a:endParaRPr lang="fr-FR"/>
        </a:p>
      </dgm:t>
    </dgm:pt>
    <dgm:pt modelId="{8B72B561-D129-4E47-B925-F98450CD46A9}" type="sibTrans" cxnId="{59B19DB4-279A-458F-B291-0E2F7F7C53AA}">
      <dgm:prSet/>
      <dgm:spPr/>
      <dgm:t>
        <a:bodyPr/>
        <a:lstStyle/>
        <a:p>
          <a:endParaRPr lang="fr-FR"/>
        </a:p>
      </dgm:t>
    </dgm:pt>
    <dgm:pt modelId="{C56AF14F-8D96-E14A-BBF1-C3CC098811A6}" type="pres">
      <dgm:prSet presAssocID="{EEECB496-12E8-8E4A-BEA9-8C3A86B144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5514D91-3C28-1F43-9539-D91807149122}" type="pres">
      <dgm:prSet presAssocID="{291A2601-E608-9A40-AEAF-DEC0371BF08A}" presName="root" presStyleCnt="0"/>
      <dgm:spPr/>
    </dgm:pt>
    <dgm:pt modelId="{A94BFE8F-D83A-B143-B376-6AC257330B23}" type="pres">
      <dgm:prSet presAssocID="{291A2601-E608-9A40-AEAF-DEC0371BF08A}" presName="rootComposite" presStyleCnt="0"/>
      <dgm:spPr/>
    </dgm:pt>
    <dgm:pt modelId="{46E86168-5560-5A44-80F8-E7BED6E8C632}" type="pres">
      <dgm:prSet presAssocID="{291A2601-E608-9A40-AEAF-DEC0371BF08A}" presName="rootText" presStyleLbl="node1" presStyleIdx="0" presStyleCnt="3" custScaleY="75430"/>
      <dgm:spPr/>
      <dgm:t>
        <a:bodyPr/>
        <a:lstStyle/>
        <a:p>
          <a:endParaRPr lang="fr-FR"/>
        </a:p>
      </dgm:t>
    </dgm:pt>
    <dgm:pt modelId="{925CFBA2-A7A3-4C41-AE76-134EDA3A5BD9}" type="pres">
      <dgm:prSet presAssocID="{291A2601-E608-9A40-AEAF-DEC0371BF08A}" presName="rootConnector" presStyleLbl="node1" presStyleIdx="0" presStyleCnt="3"/>
      <dgm:spPr/>
      <dgm:t>
        <a:bodyPr/>
        <a:lstStyle/>
        <a:p>
          <a:endParaRPr lang="fr-FR"/>
        </a:p>
      </dgm:t>
    </dgm:pt>
    <dgm:pt modelId="{EBB67F92-14D8-9748-B984-CC774DCE103D}" type="pres">
      <dgm:prSet presAssocID="{291A2601-E608-9A40-AEAF-DEC0371BF08A}" presName="childShape" presStyleCnt="0"/>
      <dgm:spPr/>
    </dgm:pt>
    <dgm:pt modelId="{7E62B588-3C1D-E347-8FA7-616C8A742E44}" type="pres">
      <dgm:prSet presAssocID="{04345654-4AB2-514A-81C7-872D5A26B2A5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13634A98-21D4-9C46-B74B-B525332B3883}" type="pres">
      <dgm:prSet presAssocID="{7ED35F22-BA91-E34C-AB15-F746E44E088C}" presName="childText" presStyleLbl="bgAcc1" presStyleIdx="0" presStyleCnt="10" custScaleX="150799" custScaleY="791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14D3E-EA24-D94C-B8B5-7B73EFAB7BF6}" type="pres">
      <dgm:prSet presAssocID="{3345173A-C30A-D344-8996-FD88A1231CD2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A898B5A2-285D-374C-9612-C2E7CC34052F}" type="pres">
      <dgm:prSet presAssocID="{1653442B-34D4-1449-A817-5CE3A532A372}" presName="childText" presStyleLbl="bgAcc1" presStyleIdx="1" presStyleCnt="10" custScaleX="155024" custScaleY="101002" custLinFactNeighborX="678" custLinFactNeighborY="4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8C93F-792F-3049-9271-EA7FD0B492EC}" type="pres">
      <dgm:prSet presAssocID="{E695FDD5-3A3C-A347-BB2A-C649DF468B32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070CCABB-C380-7341-A9FD-0938D9D8D8EA}" type="pres">
      <dgm:prSet presAssocID="{B7D92389-3876-D243-8465-E10DCC22E387}" presName="childText" presStyleLbl="bgAcc1" presStyleIdx="2" presStyleCnt="10" custScaleX="131047" custScaleY="649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612F54-C1E6-AF4D-AA76-27BFBCD236F7}" type="pres">
      <dgm:prSet presAssocID="{37BCF8F8-9677-044D-9836-C31090880831}" presName="root" presStyleCnt="0"/>
      <dgm:spPr/>
    </dgm:pt>
    <dgm:pt modelId="{867D8A9F-52BD-9A4A-B594-24F740A5A0A2}" type="pres">
      <dgm:prSet presAssocID="{37BCF8F8-9677-044D-9836-C31090880831}" presName="rootComposite" presStyleCnt="0"/>
      <dgm:spPr/>
    </dgm:pt>
    <dgm:pt modelId="{CDB17F24-C3D4-8A45-9A24-4699789FFA8B}" type="pres">
      <dgm:prSet presAssocID="{37BCF8F8-9677-044D-9836-C31090880831}" presName="rootText" presStyleLbl="node1" presStyleIdx="1" presStyleCnt="3" custScaleY="76965"/>
      <dgm:spPr/>
      <dgm:t>
        <a:bodyPr/>
        <a:lstStyle/>
        <a:p>
          <a:endParaRPr lang="fr-FR"/>
        </a:p>
      </dgm:t>
    </dgm:pt>
    <dgm:pt modelId="{25C3CFE6-DE19-BF43-8387-F09F7DC14BF0}" type="pres">
      <dgm:prSet presAssocID="{37BCF8F8-9677-044D-9836-C31090880831}" presName="rootConnector" presStyleLbl="node1" presStyleIdx="1" presStyleCnt="3"/>
      <dgm:spPr/>
      <dgm:t>
        <a:bodyPr/>
        <a:lstStyle/>
        <a:p>
          <a:endParaRPr lang="fr-FR"/>
        </a:p>
      </dgm:t>
    </dgm:pt>
    <dgm:pt modelId="{B9A1A4A9-4E4F-3049-A510-480D70767A61}" type="pres">
      <dgm:prSet presAssocID="{37BCF8F8-9677-044D-9836-C31090880831}" presName="childShape" presStyleCnt="0"/>
      <dgm:spPr/>
    </dgm:pt>
    <dgm:pt modelId="{6C2E12B0-CD98-9F48-9F0A-6E96732E4C9B}" type="pres">
      <dgm:prSet presAssocID="{F0E702D8-0ECB-384E-A32C-64F7047C79AB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FA2A2E92-B26C-604F-834E-68F6B47F0B62}" type="pres">
      <dgm:prSet presAssocID="{02D59A3D-9BF2-0444-BC47-375A344540FA}" presName="childText" presStyleLbl="bgAcc1" presStyleIdx="3" presStyleCnt="10" custScaleX="154029" custScaleY="823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A9D59-74C3-4648-8D87-E5F562061498}" type="pres">
      <dgm:prSet presAssocID="{3A45FAB2-30E7-154C-95E1-2DD38149CC2E}" presName="Name13" presStyleLbl="parChTrans1D2" presStyleIdx="4" presStyleCnt="10"/>
      <dgm:spPr/>
      <dgm:t>
        <a:bodyPr/>
        <a:lstStyle/>
        <a:p>
          <a:endParaRPr lang="fr-FR"/>
        </a:p>
      </dgm:t>
    </dgm:pt>
    <dgm:pt modelId="{81B4B2A1-448B-D244-B8A4-C0D692F4703C}" type="pres">
      <dgm:prSet presAssocID="{2CC30A60-3390-DE4A-9C40-315E9D4DAE47}" presName="childText" presStyleLbl="bgAcc1" presStyleIdx="4" presStyleCnt="10" custScaleX="146988" custScaleY="35982" custLinFactNeighborY="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4FC18-FAEC-DE49-ADC7-0E0BCB4A7F5D}" type="pres">
      <dgm:prSet presAssocID="{19EBD544-0C3C-BF47-B108-1F9D402D6F82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D7BA432D-BF91-9440-BD6A-D400E9118CC6}" type="pres">
      <dgm:prSet presAssocID="{EBBEFD34-3233-9C43-A8C0-6417B9A6FF8C}" presName="childText" presStyleLbl="bgAcc1" presStyleIdx="5" presStyleCnt="10" custScaleX="148123" custScaleY="757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12F96A-20CB-46E3-83BA-231804902AFB}" type="pres">
      <dgm:prSet presAssocID="{F1111EBF-7C17-4611-90FE-7D796A839C99}" presName="root" presStyleCnt="0"/>
      <dgm:spPr/>
    </dgm:pt>
    <dgm:pt modelId="{5FC201A7-1FA8-40AD-9202-CB1BD2766CB3}" type="pres">
      <dgm:prSet presAssocID="{F1111EBF-7C17-4611-90FE-7D796A839C99}" presName="rootComposite" presStyleCnt="0"/>
      <dgm:spPr/>
    </dgm:pt>
    <dgm:pt modelId="{BCA74CB0-AE4C-4C5B-97E4-057CB3EAF4F4}" type="pres">
      <dgm:prSet presAssocID="{F1111EBF-7C17-4611-90FE-7D796A839C99}" presName="rootText" presStyleLbl="node1" presStyleIdx="2" presStyleCnt="3" custScaleY="76714"/>
      <dgm:spPr/>
      <dgm:t>
        <a:bodyPr/>
        <a:lstStyle/>
        <a:p>
          <a:endParaRPr lang="fr-FR"/>
        </a:p>
      </dgm:t>
    </dgm:pt>
    <dgm:pt modelId="{BCC82182-889F-4097-A38D-6D1163D750B2}" type="pres">
      <dgm:prSet presAssocID="{F1111EBF-7C17-4611-90FE-7D796A839C99}" presName="rootConnector" presStyleLbl="node1" presStyleIdx="2" presStyleCnt="3"/>
      <dgm:spPr/>
      <dgm:t>
        <a:bodyPr/>
        <a:lstStyle/>
        <a:p>
          <a:endParaRPr lang="fr-FR"/>
        </a:p>
      </dgm:t>
    </dgm:pt>
    <dgm:pt modelId="{C225A226-4D4B-4C1E-A546-63C291E0717F}" type="pres">
      <dgm:prSet presAssocID="{F1111EBF-7C17-4611-90FE-7D796A839C99}" presName="childShape" presStyleCnt="0"/>
      <dgm:spPr/>
    </dgm:pt>
    <dgm:pt modelId="{950FF559-D325-49D0-93AB-97481D65303A}" type="pres">
      <dgm:prSet presAssocID="{38CD40DA-2C17-4637-BF5E-BE9ED58535B0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DA4DF7ED-4533-4D6B-8EB9-F071AA4DA0F6}" type="pres">
      <dgm:prSet presAssocID="{B47DFD84-2C39-4238-95E6-A803B9A2DCE1}" presName="childText" presStyleLbl="bgAcc1" presStyleIdx="6" presStyleCnt="10" custScaleX="1394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7A2DAB-BF52-4260-970E-7ADB2F70BC57}" type="pres">
      <dgm:prSet presAssocID="{CB942D3B-2D67-4900-9072-E8C3A59792B6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B92ABFB9-52BC-41AF-AB15-63721B7AC44F}" type="pres">
      <dgm:prSet presAssocID="{B770429E-0AC9-43C7-91F9-8F8D64B27DD8}" presName="childText" presStyleLbl="bgAcc1" presStyleIdx="7" presStyleCnt="10" custScaleX="1447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6DB407-E8B3-43FF-BAD8-BECCB3188820}" type="pres">
      <dgm:prSet presAssocID="{7ACE09AB-3CED-4A6A-887E-CEFD54DE3BA9}" presName="Name13" presStyleLbl="parChTrans1D2" presStyleIdx="8" presStyleCnt="10"/>
      <dgm:spPr/>
      <dgm:t>
        <a:bodyPr/>
        <a:lstStyle/>
        <a:p>
          <a:endParaRPr lang="fr-FR"/>
        </a:p>
      </dgm:t>
    </dgm:pt>
    <dgm:pt modelId="{A2E9A46F-353C-432D-B922-CA4184D7839B}" type="pres">
      <dgm:prSet presAssocID="{B92DE0F1-BC4D-4884-8852-348D5760C0E1}" presName="childText" presStyleLbl="bgAcc1" presStyleIdx="8" presStyleCnt="10" custScaleX="139399" custScaleY="259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964C22-C785-4936-99B3-1482E5131111}" type="pres">
      <dgm:prSet presAssocID="{12115630-5010-493C-90E1-E6CCE0234E51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5216AE5F-FF2F-4034-9524-7FD9263C9BEC}" type="pres">
      <dgm:prSet presAssocID="{1F30F5A4-EF18-4AA7-A987-5C377ADC70FF}" presName="childText" presStyleLbl="bgAcc1" presStyleIdx="9" presStyleCnt="10" custScaleX="143208" custScaleY="397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A478C9-DFA4-4400-BF61-FE17294A5C2A}" type="presOf" srcId="{F0E702D8-0ECB-384E-A32C-64F7047C79AB}" destId="{6C2E12B0-CD98-9F48-9F0A-6E96732E4C9B}" srcOrd="0" destOrd="0" presId="urn:microsoft.com/office/officeart/2005/8/layout/hierarchy3"/>
    <dgm:cxn modelId="{148A523B-5131-41EE-8BED-CC781B11B400}" type="presOf" srcId="{B47DFD84-2C39-4238-95E6-A803B9A2DCE1}" destId="{DA4DF7ED-4533-4D6B-8EB9-F071AA4DA0F6}" srcOrd="0" destOrd="0" presId="urn:microsoft.com/office/officeart/2005/8/layout/hierarchy3"/>
    <dgm:cxn modelId="{EB754607-6A65-1244-A875-960B49CA4794}" srcId="{37BCF8F8-9677-044D-9836-C31090880831}" destId="{EBBEFD34-3233-9C43-A8C0-6417B9A6FF8C}" srcOrd="2" destOrd="0" parTransId="{19EBD544-0C3C-BF47-B108-1F9D402D6F82}" sibTransId="{E61E56F6-8A51-4947-B6CF-8D1D4B858C1F}"/>
    <dgm:cxn modelId="{4BBBCC85-0E71-3F49-9E42-7ED889DF309E}" srcId="{291A2601-E608-9A40-AEAF-DEC0371BF08A}" destId="{B7D92389-3876-D243-8465-E10DCC22E387}" srcOrd="2" destOrd="0" parTransId="{E695FDD5-3A3C-A347-BB2A-C649DF468B32}" sibTransId="{7DAB9590-C274-AF48-AA88-D0F5F1246050}"/>
    <dgm:cxn modelId="{EA71735F-A45D-4680-BC1F-159065BBFD1A}" type="presOf" srcId="{7ACE09AB-3CED-4A6A-887E-CEFD54DE3BA9}" destId="{A76DB407-E8B3-43FF-BAD8-BECCB3188820}" srcOrd="0" destOrd="0" presId="urn:microsoft.com/office/officeart/2005/8/layout/hierarchy3"/>
    <dgm:cxn modelId="{4D0D7589-86B8-4B30-99ED-493376D60D6C}" type="presOf" srcId="{B92DE0F1-BC4D-4884-8852-348D5760C0E1}" destId="{A2E9A46F-353C-432D-B922-CA4184D7839B}" srcOrd="0" destOrd="0" presId="urn:microsoft.com/office/officeart/2005/8/layout/hierarchy3"/>
    <dgm:cxn modelId="{EE4353EB-8D37-447E-8CF0-D21552C1F3EB}" type="presOf" srcId="{291A2601-E608-9A40-AEAF-DEC0371BF08A}" destId="{925CFBA2-A7A3-4C41-AE76-134EDA3A5BD9}" srcOrd="1" destOrd="0" presId="urn:microsoft.com/office/officeart/2005/8/layout/hierarchy3"/>
    <dgm:cxn modelId="{2561433D-2092-4D68-9BB9-13869CDF364D}" type="presOf" srcId="{1F30F5A4-EF18-4AA7-A987-5C377ADC70FF}" destId="{5216AE5F-FF2F-4034-9524-7FD9263C9BEC}" srcOrd="0" destOrd="0" presId="urn:microsoft.com/office/officeart/2005/8/layout/hierarchy3"/>
    <dgm:cxn modelId="{7F513A62-5293-42DE-8B44-B929A502BCF6}" type="presOf" srcId="{19EBD544-0C3C-BF47-B108-1F9D402D6F82}" destId="{2044FC18-FAEC-DE49-ADC7-0E0BCB4A7F5D}" srcOrd="0" destOrd="0" presId="urn:microsoft.com/office/officeart/2005/8/layout/hierarchy3"/>
    <dgm:cxn modelId="{AC6648B8-3B81-40DC-AC32-6D8BB33F57AE}" type="presOf" srcId="{7ED35F22-BA91-E34C-AB15-F746E44E088C}" destId="{13634A98-21D4-9C46-B74B-B525332B3883}" srcOrd="0" destOrd="0" presId="urn:microsoft.com/office/officeart/2005/8/layout/hierarchy3"/>
    <dgm:cxn modelId="{484E138D-AB2C-4E66-95C5-71164BDA01AB}" type="presOf" srcId="{E695FDD5-3A3C-A347-BB2A-C649DF468B32}" destId="{7158C93F-792F-3049-9271-EA7FD0B492EC}" srcOrd="0" destOrd="0" presId="urn:microsoft.com/office/officeart/2005/8/layout/hierarchy3"/>
    <dgm:cxn modelId="{88EE2A1C-C09B-4C16-B6BF-92A5F261A53E}" type="presOf" srcId="{12115630-5010-493C-90E1-E6CCE0234E51}" destId="{6E964C22-C785-4936-99B3-1482E5131111}" srcOrd="0" destOrd="0" presId="urn:microsoft.com/office/officeart/2005/8/layout/hierarchy3"/>
    <dgm:cxn modelId="{41FF78AB-14ED-6B4F-97D8-DEE66F99A4C4}" srcId="{37BCF8F8-9677-044D-9836-C31090880831}" destId="{2CC30A60-3390-DE4A-9C40-315E9D4DAE47}" srcOrd="1" destOrd="0" parTransId="{3A45FAB2-30E7-154C-95E1-2DD38149CC2E}" sibTransId="{090517A9-7261-594D-A192-56FBC1889F1B}"/>
    <dgm:cxn modelId="{719E46AE-69EF-45D5-B39C-45AB7676C14C}" type="presOf" srcId="{B770429E-0AC9-43C7-91F9-8F8D64B27DD8}" destId="{B92ABFB9-52BC-41AF-AB15-63721B7AC44F}" srcOrd="0" destOrd="0" presId="urn:microsoft.com/office/officeart/2005/8/layout/hierarchy3"/>
    <dgm:cxn modelId="{8D85D7FC-B9A7-4448-BBA1-BC762BD5BA60}" srcId="{291A2601-E608-9A40-AEAF-DEC0371BF08A}" destId="{7ED35F22-BA91-E34C-AB15-F746E44E088C}" srcOrd="0" destOrd="0" parTransId="{04345654-4AB2-514A-81C7-872D5A26B2A5}" sibTransId="{C4B34489-B592-1449-A982-046197F6647A}"/>
    <dgm:cxn modelId="{3F8E7E00-F16C-4143-A8A8-C1DFAC5D6ADA}" type="presOf" srcId="{02D59A3D-9BF2-0444-BC47-375A344540FA}" destId="{FA2A2E92-B26C-604F-834E-68F6B47F0B62}" srcOrd="0" destOrd="0" presId="urn:microsoft.com/office/officeart/2005/8/layout/hierarchy3"/>
    <dgm:cxn modelId="{487D18AC-7DCB-4EFA-BB48-27E21003571E}" type="presOf" srcId="{37BCF8F8-9677-044D-9836-C31090880831}" destId="{25C3CFE6-DE19-BF43-8387-F09F7DC14BF0}" srcOrd="1" destOrd="0" presId="urn:microsoft.com/office/officeart/2005/8/layout/hierarchy3"/>
    <dgm:cxn modelId="{9DDE70D3-46C0-3245-BA21-7C2673E71608}" srcId="{EEECB496-12E8-8E4A-BEA9-8C3A86B144CD}" destId="{37BCF8F8-9677-044D-9836-C31090880831}" srcOrd="1" destOrd="0" parTransId="{05ACCEBE-B78A-4148-9B06-D21832515BC9}" sibTransId="{982015BA-E4B8-7449-BC5E-46FC67E79191}"/>
    <dgm:cxn modelId="{EAD4275E-B687-4C9B-B3E8-A3F0043A728F}" type="presOf" srcId="{F1111EBF-7C17-4611-90FE-7D796A839C99}" destId="{BCC82182-889F-4097-A38D-6D1163D750B2}" srcOrd="1" destOrd="0" presId="urn:microsoft.com/office/officeart/2005/8/layout/hierarchy3"/>
    <dgm:cxn modelId="{8BC52645-65A8-4D5A-AEA5-EEB70FBAAC85}" type="presOf" srcId="{CB942D3B-2D67-4900-9072-E8C3A59792B6}" destId="{B07A2DAB-BF52-4260-970E-7ADB2F70BC57}" srcOrd="0" destOrd="0" presId="urn:microsoft.com/office/officeart/2005/8/layout/hierarchy3"/>
    <dgm:cxn modelId="{A0C5EEA3-B6AE-4787-BA58-85568673599A}" type="presOf" srcId="{EBBEFD34-3233-9C43-A8C0-6417B9A6FF8C}" destId="{D7BA432D-BF91-9440-BD6A-D400E9118CC6}" srcOrd="0" destOrd="0" presId="urn:microsoft.com/office/officeart/2005/8/layout/hierarchy3"/>
    <dgm:cxn modelId="{903D8A9C-9EF0-47AE-8FF9-99384A8340B9}" type="presOf" srcId="{3A45FAB2-30E7-154C-95E1-2DD38149CC2E}" destId="{E3CA9D59-74C3-4648-8D87-E5F562061498}" srcOrd="0" destOrd="0" presId="urn:microsoft.com/office/officeart/2005/8/layout/hierarchy3"/>
    <dgm:cxn modelId="{C4DC085D-BFC3-6349-A1FC-EED9FC462494}" srcId="{37BCF8F8-9677-044D-9836-C31090880831}" destId="{02D59A3D-9BF2-0444-BC47-375A344540FA}" srcOrd="0" destOrd="0" parTransId="{F0E702D8-0ECB-384E-A32C-64F7047C79AB}" sibTransId="{67622C66-87D7-0A40-ADC6-BBDDF637F38F}"/>
    <dgm:cxn modelId="{AA4B7520-8B31-433C-B890-9E0EDB551FC9}" type="presOf" srcId="{F1111EBF-7C17-4611-90FE-7D796A839C99}" destId="{BCA74CB0-AE4C-4C5B-97E4-057CB3EAF4F4}" srcOrd="0" destOrd="0" presId="urn:microsoft.com/office/officeart/2005/8/layout/hierarchy3"/>
    <dgm:cxn modelId="{D2448B46-DB16-034C-9AA0-BAC6A060105C}" srcId="{EEECB496-12E8-8E4A-BEA9-8C3A86B144CD}" destId="{291A2601-E608-9A40-AEAF-DEC0371BF08A}" srcOrd="0" destOrd="0" parTransId="{3F245D01-073A-744B-8A51-2A5A386925C4}" sibTransId="{64CF66D9-2590-6B48-A883-8AD9E3B7B787}"/>
    <dgm:cxn modelId="{3383BE2D-40E1-4D4F-863F-483977024566}" type="presOf" srcId="{1653442B-34D4-1449-A817-5CE3A532A372}" destId="{A898B5A2-285D-374C-9612-C2E7CC34052F}" srcOrd="0" destOrd="0" presId="urn:microsoft.com/office/officeart/2005/8/layout/hierarchy3"/>
    <dgm:cxn modelId="{C0707239-C719-4925-890A-6770FF541476}" srcId="{F1111EBF-7C17-4611-90FE-7D796A839C99}" destId="{B92DE0F1-BC4D-4884-8852-348D5760C0E1}" srcOrd="2" destOrd="0" parTransId="{7ACE09AB-3CED-4A6A-887E-CEFD54DE3BA9}" sibTransId="{F93748EF-8A31-4EB3-B7A7-D5B685C97D9D}"/>
    <dgm:cxn modelId="{FDC61290-D791-44DE-BFA9-2C3E91278B35}" srcId="{EEECB496-12E8-8E4A-BEA9-8C3A86B144CD}" destId="{F1111EBF-7C17-4611-90FE-7D796A839C99}" srcOrd="2" destOrd="0" parTransId="{14905E54-7EB5-4EB6-99F0-EF75DA63F4F7}" sibTransId="{A846FFDD-B026-45AA-91C5-E28A37E0D880}"/>
    <dgm:cxn modelId="{B35DC8FF-8CCB-47B1-9A5E-BDDEAA8D667E}" type="presOf" srcId="{37BCF8F8-9677-044D-9836-C31090880831}" destId="{CDB17F24-C3D4-8A45-9A24-4699789FFA8B}" srcOrd="0" destOrd="0" presId="urn:microsoft.com/office/officeart/2005/8/layout/hierarchy3"/>
    <dgm:cxn modelId="{16AC62AB-B079-4EA2-8A82-E2B04A564AEF}" type="presOf" srcId="{291A2601-E608-9A40-AEAF-DEC0371BF08A}" destId="{46E86168-5560-5A44-80F8-E7BED6E8C632}" srcOrd="0" destOrd="0" presId="urn:microsoft.com/office/officeart/2005/8/layout/hierarchy3"/>
    <dgm:cxn modelId="{47E9871F-0B39-473B-A90A-A1B3BA603D60}" type="presOf" srcId="{3345173A-C30A-D344-8996-FD88A1231CD2}" destId="{2E814D3E-EA24-D94C-B8B5-7B73EFAB7BF6}" srcOrd="0" destOrd="0" presId="urn:microsoft.com/office/officeart/2005/8/layout/hierarchy3"/>
    <dgm:cxn modelId="{3F6F6BC7-A912-4547-963A-6551871D0F79}" type="presOf" srcId="{2CC30A60-3390-DE4A-9C40-315E9D4DAE47}" destId="{81B4B2A1-448B-D244-B8A4-C0D692F4703C}" srcOrd="0" destOrd="0" presId="urn:microsoft.com/office/officeart/2005/8/layout/hierarchy3"/>
    <dgm:cxn modelId="{319E0A5C-A377-4021-8FA7-C6DE65CE2E47}" type="presOf" srcId="{B7D92389-3876-D243-8465-E10DCC22E387}" destId="{070CCABB-C380-7341-A9FD-0938D9D8D8EA}" srcOrd="0" destOrd="0" presId="urn:microsoft.com/office/officeart/2005/8/layout/hierarchy3"/>
    <dgm:cxn modelId="{383F03CE-8A9C-4AB2-B107-CD4945788120}" srcId="{F1111EBF-7C17-4611-90FE-7D796A839C99}" destId="{B47DFD84-2C39-4238-95E6-A803B9A2DCE1}" srcOrd="0" destOrd="0" parTransId="{38CD40DA-2C17-4637-BF5E-BE9ED58535B0}" sibTransId="{0E096732-86A3-42FB-B3D6-38A825896887}"/>
    <dgm:cxn modelId="{A678555D-4D08-B74C-A9B8-DBED137C4179}" srcId="{291A2601-E608-9A40-AEAF-DEC0371BF08A}" destId="{1653442B-34D4-1449-A817-5CE3A532A372}" srcOrd="1" destOrd="0" parTransId="{3345173A-C30A-D344-8996-FD88A1231CD2}" sibTransId="{458BDAD7-52E7-F640-9AAA-3F7B3875CF08}"/>
    <dgm:cxn modelId="{58BF6011-3D57-4A27-BED2-E280590F0630}" type="presOf" srcId="{38CD40DA-2C17-4637-BF5E-BE9ED58535B0}" destId="{950FF559-D325-49D0-93AB-97481D65303A}" srcOrd="0" destOrd="0" presId="urn:microsoft.com/office/officeart/2005/8/layout/hierarchy3"/>
    <dgm:cxn modelId="{5454CC30-0855-4ABB-B5F5-F799A00A0B38}" type="presOf" srcId="{EEECB496-12E8-8E4A-BEA9-8C3A86B144CD}" destId="{C56AF14F-8D96-E14A-BBF1-C3CC098811A6}" srcOrd="0" destOrd="0" presId="urn:microsoft.com/office/officeart/2005/8/layout/hierarchy3"/>
    <dgm:cxn modelId="{3B9E2952-EAD0-4345-AE25-DB7AEABAF7B1}" type="presOf" srcId="{04345654-4AB2-514A-81C7-872D5A26B2A5}" destId="{7E62B588-3C1D-E347-8FA7-616C8A742E44}" srcOrd="0" destOrd="0" presId="urn:microsoft.com/office/officeart/2005/8/layout/hierarchy3"/>
    <dgm:cxn modelId="{59B19DB4-279A-458F-B291-0E2F7F7C53AA}" srcId="{F1111EBF-7C17-4611-90FE-7D796A839C99}" destId="{1F30F5A4-EF18-4AA7-A987-5C377ADC70FF}" srcOrd="3" destOrd="0" parTransId="{12115630-5010-493C-90E1-E6CCE0234E51}" sibTransId="{8B72B561-D129-4E47-B925-F98450CD46A9}"/>
    <dgm:cxn modelId="{F4E5D0B6-ACEE-4C7B-8BD3-D384A9D3CC86}" srcId="{F1111EBF-7C17-4611-90FE-7D796A839C99}" destId="{B770429E-0AC9-43C7-91F9-8F8D64B27DD8}" srcOrd="1" destOrd="0" parTransId="{CB942D3B-2D67-4900-9072-E8C3A59792B6}" sibTransId="{FDE05150-8EF8-4531-BB36-67CB4DF9DB48}"/>
    <dgm:cxn modelId="{8034F038-DE3A-487B-AFEA-A408DE2143E3}" type="presParOf" srcId="{C56AF14F-8D96-E14A-BBF1-C3CC098811A6}" destId="{C5514D91-3C28-1F43-9539-D91807149122}" srcOrd="0" destOrd="0" presId="urn:microsoft.com/office/officeart/2005/8/layout/hierarchy3"/>
    <dgm:cxn modelId="{C34CA4DD-B718-49BF-9560-244195BA3A5A}" type="presParOf" srcId="{C5514D91-3C28-1F43-9539-D91807149122}" destId="{A94BFE8F-D83A-B143-B376-6AC257330B23}" srcOrd="0" destOrd="0" presId="urn:microsoft.com/office/officeart/2005/8/layout/hierarchy3"/>
    <dgm:cxn modelId="{E07616F9-043E-490C-BF99-0CBCB9AFA686}" type="presParOf" srcId="{A94BFE8F-D83A-B143-B376-6AC257330B23}" destId="{46E86168-5560-5A44-80F8-E7BED6E8C632}" srcOrd="0" destOrd="0" presId="urn:microsoft.com/office/officeart/2005/8/layout/hierarchy3"/>
    <dgm:cxn modelId="{4484BDE4-661E-42D0-9C75-BCAE8E7C6EB4}" type="presParOf" srcId="{A94BFE8F-D83A-B143-B376-6AC257330B23}" destId="{925CFBA2-A7A3-4C41-AE76-134EDA3A5BD9}" srcOrd="1" destOrd="0" presId="urn:microsoft.com/office/officeart/2005/8/layout/hierarchy3"/>
    <dgm:cxn modelId="{B9DB5A4B-DDB2-411E-8641-036B38ECBD35}" type="presParOf" srcId="{C5514D91-3C28-1F43-9539-D91807149122}" destId="{EBB67F92-14D8-9748-B984-CC774DCE103D}" srcOrd="1" destOrd="0" presId="urn:microsoft.com/office/officeart/2005/8/layout/hierarchy3"/>
    <dgm:cxn modelId="{38A5856A-06E8-4CE2-B981-C36403BBEF78}" type="presParOf" srcId="{EBB67F92-14D8-9748-B984-CC774DCE103D}" destId="{7E62B588-3C1D-E347-8FA7-616C8A742E44}" srcOrd="0" destOrd="0" presId="urn:microsoft.com/office/officeart/2005/8/layout/hierarchy3"/>
    <dgm:cxn modelId="{6A2DE026-079B-4910-AB8C-9AA50A3D0E77}" type="presParOf" srcId="{EBB67F92-14D8-9748-B984-CC774DCE103D}" destId="{13634A98-21D4-9C46-B74B-B525332B3883}" srcOrd="1" destOrd="0" presId="urn:microsoft.com/office/officeart/2005/8/layout/hierarchy3"/>
    <dgm:cxn modelId="{CBC85C08-7261-46E6-9E1F-5F6DA4601566}" type="presParOf" srcId="{EBB67F92-14D8-9748-B984-CC774DCE103D}" destId="{2E814D3E-EA24-D94C-B8B5-7B73EFAB7BF6}" srcOrd="2" destOrd="0" presId="urn:microsoft.com/office/officeart/2005/8/layout/hierarchy3"/>
    <dgm:cxn modelId="{88FCF414-F7F1-482F-BA82-E713EAEE9366}" type="presParOf" srcId="{EBB67F92-14D8-9748-B984-CC774DCE103D}" destId="{A898B5A2-285D-374C-9612-C2E7CC34052F}" srcOrd="3" destOrd="0" presId="urn:microsoft.com/office/officeart/2005/8/layout/hierarchy3"/>
    <dgm:cxn modelId="{6AA0FA65-8434-4BD5-9291-D10BB801F9A4}" type="presParOf" srcId="{EBB67F92-14D8-9748-B984-CC774DCE103D}" destId="{7158C93F-792F-3049-9271-EA7FD0B492EC}" srcOrd="4" destOrd="0" presId="urn:microsoft.com/office/officeart/2005/8/layout/hierarchy3"/>
    <dgm:cxn modelId="{0D5A4503-3507-4431-B611-BC43989C9B7C}" type="presParOf" srcId="{EBB67F92-14D8-9748-B984-CC774DCE103D}" destId="{070CCABB-C380-7341-A9FD-0938D9D8D8EA}" srcOrd="5" destOrd="0" presId="urn:microsoft.com/office/officeart/2005/8/layout/hierarchy3"/>
    <dgm:cxn modelId="{2AB36B3C-3C15-4CB2-9106-6844F8970071}" type="presParOf" srcId="{C56AF14F-8D96-E14A-BBF1-C3CC098811A6}" destId="{C2612F54-C1E6-AF4D-AA76-27BFBCD236F7}" srcOrd="1" destOrd="0" presId="urn:microsoft.com/office/officeart/2005/8/layout/hierarchy3"/>
    <dgm:cxn modelId="{AA5EC509-3500-4D0E-B490-28D95F5EE186}" type="presParOf" srcId="{C2612F54-C1E6-AF4D-AA76-27BFBCD236F7}" destId="{867D8A9F-52BD-9A4A-B594-24F740A5A0A2}" srcOrd="0" destOrd="0" presId="urn:microsoft.com/office/officeart/2005/8/layout/hierarchy3"/>
    <dgm:cxn modelId="{5A9C90C1-6786-49FA-B01B-C3762D99BF52}" type="presParOf" srcId="{867D8A9F-52BD-9A4A-B594-24F740A5A0A2}" destId="{CDB17F24-C3D4-8A45-9A24-4699789FFA8B}" srcOrd="0" destOrd="0" presId="urn:microsoft.com/office/officeart/2005/8/layout/hierarchy3"/>
    <dgm:cxn modelId="{F40E5EEB-51B2-4174-AFC9-A41B70B35156}" type="presParOf" srcId="{867D8A9F-52BD-9A4A-B594-24F740A5A0A2}" destId="{25C3CFE6-DE19-BF43-8387-F09F7DC14BF0}" srcOrd="1" destOrd="0" presId="urn:microsoft.com/office/officeart/2005/8/layout/hierarchy3"/>
    <dgm:cxn modelId="{A69525CF-384C-43C7-BE1F-69F1BB616D48}" type="presParOf" srcId="{C2612F54-C1E6-AF4D-AA76-27BFBCD236F7}" destId="{B9A1A4A9-4E4F-3049-A510-480D70767A61}" srcOrd="1" destOrd="0" presId="urn:microsoft.com/office/officeart/2005/8/layout/hierarchy3"/>
    <dgm:cxn modelId="{C5EA08EF-96C6-465A-BB9A-7E2FE3FD2E5C}" type="presParOf" srcId="{B9A1A4A9-4E4F-3049-A510-480D70767A61}" destId="{6C2E12B0-CD98-9F48-9F0A-6E96732E4C9B}" srcOrd="0" destOrd="0" presId="urn:microsoft.com/office/officeart/2005/8/layout/hierarchy3"/>
    <dgm:cxn modelId="{A9FCA734-2285-41D1-9ACB-03EB575790AD}" type="presParOf" srcId="{B9A1A4A9-4E4F-3049-A510-480D70767A61}" destId="{FA2A2E92-B26C-604F-834E-68F6B47F0B62}" srcOrd="1" destOrd="0" presId="urn:microsoft.com/office/officeart/2005/8/layout/hierarchy3"/>
    <dgm:cxn modelId="{D4A27C77-92BF-4A62-B69C-E12A296A8D4C}" type="presParOf" srcId="{B9A1A4A9-4E4F-3049-A510-480D70767A61}" destId="{E3CA9D59-74C3-4648-8D87-E5F562061498}" srcOrd="2" destOrd="0" presId="urn:microsoft.com/office/officeart/2005/8/layout/hierarchy3"/>
    <dgm:cxn modelId="{651A383C-4252-48D4-BE88-9AF1CB779B72}" type="presParOf" srcId="{B9A1A4A9-4E4F-3049-A510-480D70767A61}" destId="{81B4B2A1-448B-D244-B8A4-C0D692F4703C}" srcOrd="3" destOrd="0" presId="urn:microsoft.com/office/officeart/2005/8/layout/hierarchy3"/>
    <dgm:cxn modelId="{6CCAD79D-B5F0-418C-953C-0D772C01CFCD}" type="presParOf" srcId="{B9A1A4A9-4E4F-3049-A510-480D70767A61}" destId="{2044FC18-FAEC-DE49-ADC7-0E0BCB4A7F5D}" srcOrd="4" destOrd="0" presId="urn:microsoft.com/office/officeart/2005/8/layout/hierarchy3"/>
    <dgm:cxn modelId="{66E35BE6-18F8-447E-92AC-0D8870A6875A}" type="presParOf" srcId="{B9A1A4A9-4E4F-3049-A510-480D70767A61}" destId="{D7BA432D-BF91-9440-BD6A-D400E9118CC6}" srcOrd="5" destOrd="0" presId="urn:microsoft.com/office/officeart/2005/8/layout/hierarchy3"/>
    <dgm:cxn modelId="{077DF905-9B9A-4A5D-B3FE-F8CBF2238E58}" type="presParOf" srcId="{C56AF14F-8D96-E14A-BBF1-C3CC098811A6}" destId="{4612F96A-20CB-46E3-83BA-231804902AFB}" srcOrd="2" destOrd="0" presId="urn:microsoft.com/office/officeart/2005/8/layout/hierarchy3"/>
    <dgm:cxn modelId="{7DDCD864-AF38-454E-8D70-0D31EEC34610}" type="presParOf" srcId="{4612F96A-20CB-46E3-83BA-231804902AFB}" destId="{5FC201A7-1FA8-40AD-9202-CB1BD2766CB3}" srcOrd="0" destOrd="0" presId="urn:microsoft.com/office/officeart/2005/8/layout/hierarchy3"/>
    <dgm:cxn modelId="{C81EA091-D9FA-4D75-9608-833A9CB63BE1}" type="presParOf" srcId="{5FC201A7-1FA8-40AD-9202-CB1BD2766CB3}" destId="{BCA74CB0-AE4C-4C5B-97E4-057CB3EAF4F4}" srcOrd="0" destOrd="0" presId="urn:microsoft.com/office/officeart/2005/8/layout/hierarchy3"/>
    <dgm:cxn modelId="{A4100EBB-E601-4248-BE64-A3EB80F9EDD6}" type="presParOf" srcId="{5FC201A7-1FA8-40AD-9202-CB1BD2766CB3}" destId="{BCC82182-889F-4097-A38D-6D1163D750B2}" srcOrd="1" destOrd="0" presId="urn:microsoft.com/office/officeart/2005/8/layout/hierarchy3"/>
    <dgm:cxn modelId="{639AB494-8C41-4673-9819-070D15B90B54}" type="presParOf" srcId="{4612F96A-20CB-46E3-83BA-231804902AFB}" destId="{C225A226-4D4B-4C1E-A546-63C291E0717F}" srcOrd="1" destOrd="0" presId="urn:microsoft.com/office/officeart/2005/8/layout/hierarchy3"/>
    <dgm:cxn modelId="{C318FF8C-29E2-42CF-989F-23F52162606C}" type="presParOf" srcId="{C225A226-4D4B-4C1E-A546-63C291E0717F}" destId="{950FF559-D325-49D0-93AB-97481D65303A}" srcOrd="0" destOrd="0" presId="urn:microsoft.com/office/officeart/2005/8/layout/hierarchy3"/>
    <dgm:cxn modelId="{8E053909-1478-4E4E-8D01-09A6D5BF778A}" type="presParOf" srcId="{C225A226-4D4B-4C1E-A546-63C291E0717F}" destId="{DA4DF7ED-4533-4D6B-8EB9-F071AA4DA0F6}" srcOrd="1" destOrd="0" presId="urn:microsoft.com/office/officeart/2005/8/layout/hierarchy3"/>
    <dgm:cxn modelId="{59C3C221-8487-4677-9EAF-539C44D04818}" type="presParOf" srcId="{C225A226-4D4B-4C1E-A546-63C291E0717F}" destId="{B07A2DAB-BF52-4260-970E-7ADB2F70BC57}" srcOrd="2" destOrd="0" presId="urn:microsoft.com/office/officeart/2005/8/layout/hierarchy3"/>
    <dgm:cxn modelId="{199CD7B8-6E1A-42D1-AF10-41F85098EBD1}" type="presParOf" srcId="{C225A226-4D4B-4C1E-A546-63C291E0717F}" destId="{B92ABFB9-52BC-41AF-AB15-63721B7AC44F}" srcOrd="3" destOrd="0" presId="urn:microsoft.com/office/officeart/2005/8/layout/hierarchy3"/>
    <dgm:cxn modelId="{CF612FA5-0B8B-42C7-A540-FC167088CD65}" type="presParOf" srcId="{C225A226-4D4B-4C1E-A546-63C291E0717F}" destId="{A76DB407-E8B3-43FF-BAD8-BECCB3188820}" srcOrd="4" destOrd="0" presId="urn:microsoft.com/office/officeart/2005/8/layout/hierarchy3"/>
    <dgm:cxn modelId="{66383F44-AE8B-43CC-A2F1-A8D7ED56E7CB}" type="presParOf" srcId="{C225A226-4D4B-4C1E-A546-63C291E0717F}" destId="{A2E9A46F-353C-432D-B922-CA4184D7839B}" srcOrd="5" destOrd="0" presId="urn:microsoft.com/office/officeart/2005/8/layout/hierarchy3"/>
    <dgm:cxn modelId="{C21DEBA8-5B4D-4C56-A384-1F5BD5D612A8}" type="presParOf" srcId="{C225A226-4D4B-4C1E-A546-63C291E0717F}" destId="{6E964C22-C785-4936-99B3-1482E5131111}" srcOrd="6" destOrd="0" presId="urn:microsoft.com/office/officeart/2005/8/layout/hierarchy3"/>
    <dgm:cxn modelId="{CE994B13-684F-4271-BE72-D47D7BB5D394}" type="presParOf" srcId="{C225A226-4D4B-4C1E-A546-63C291E0717F}" destId="{5216AE5F-FF2F-4034-9524-7FD9263C9BE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CA0DB-0097-44DA-88EC-EB78E8F388E5}" type="doc">
      <dgm:prSet loTypeId="urn:microsoft.com/office/officeart/2005/8/layout/pyramid4" loCatId="pyramid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0DD8CBAD-78D0-45C8-9714-5A4DDE64B0CB}">
      <dgm:prSet phldrT="[Texte]"/>
      <dgm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4F35347E-D6C3-4EFA-A561-4FB0701A887D}" type="parTrans" cxnId="{16168DEB-B339-4148-BFBB-19D72D6A9F99}">
      <dgm:prSet/>
      <dgm:spPr/>
      <dgm:t>
        <a:bodyPr/>
        <a:lstStyle/>
        <a:p>
          <a:endParaRPr lang="fr-FR"/>
        </a:p>
      </dgm:t>
    </dgm:pt>
    <dgm:pt modelId="{7F07FE31-69FF-4670-B328-743C55447980}" type="sibTrans" cxnId="{16168DEB-B339-4148-BFBB-19D72D6A9F99}">
      <dgm:prSet/>
      <dgm:spPr/>
      <dgm:t>
        <a:bodyPr/>
        <a:lstStyle/>
        <a:p>
          <a:endParaRPr lang="fr-FR"/>
        </a:p>
      </dgm:t>
    </dgm:pt>
    <dgm:pt modelId="{1B345729-7CB5-43F3-96E8-8E72BBDD5925}">
      <dgm:prSet phldrT="[Texte]"/>
      <dgm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5673A874-9919-4630-86D5-DC7FA6CCA70B}" type="parTrans" cxnId="{3ABB96B3-ED56-4819-834A-8B74C43F12D4}">
      <dgm:prSet/>
      <dgm:spPr/>
      <dgm:t>
        <a:bodyPr/>
        <a:lstStyle/>
        <a:p>
          <a:endParaRPr lang="fr-FR"/>
        </a:p>
      </dgm:t>
    </dgm:pt>
    <dgm:pt modelId="{E3FD7FD2-1F99-4C48-A6BC-AFC23C80758B}" type="sibTrans" cxnId="{3ABB96B3-ED56-4819-834A-8B74C43F12D4}">
      <dgm:prSet/>
      <dgm:spPr/>
      <dgm:t>
        <a:bodyPr/>
        <a:lstStyle/>
        <a:p>
          <a:endParaRPr lang="fr-FR"/>
        </a:p>
      </dgm:t>
    </dgm:pt>
    <dgm:pt modelId="{7C6A1059-3F60-466C-95CE-11DE432FB2D2}">
      <dgm:prSet phldrT="[Texte]"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600" b="1" dirty="0" smtClean="0">
              <a:solidFill>
                <a:schemeClr val="bg1">
                  <a:lumMod val="65000"/>
                </a:schemeClr>
              </a:solidFill>
            </a:rPr>
            <a:t>Evaluation multi</a:t>
          </a:r>
        </a:p>
        <a:p>
          <a:r>
            <a:rPr lang="fr-FR" sz="1600" b="1" dirty="0" smtClean="0">
              <a:solidFill>
                <a:schemeClr val="bg1">
                  <a:lumMod val="65000"/>
                </a:schemeClr>
              </a:solidFill>
            </a:rPr>
            <a:t>dimensionnelle </a:t>
          </a:r>
          <a:endParaRPr lang="fr-FR" sz="1600" b="1" dirty="0">
            <a:solidFill>
              <a:schemeClr val="bg1">
                <a:lumMod val="65000"/>
              </a:schemeClr>
            </a:solidFill>
          </a:endParaRPr>
        </a:p>
      </dgm:t>
    </dgm:pt>
    <dgm:pt modelId="{1990B64E-509B-4F95-9740-0729AB0720DC}" type="parTrans" cxnId="{2A8630DF-FF9B-42D4-9307-1168553B12EC}">
      <dgm:prSet/>
      <dgm:spPr/>
      <dgm:t>
        <a:bodyPr/>
        <a:lstStyle/>
        <a:p>
          <a:endParaRPr lang="fr-FR"/>
        </a:p>
      </dgm:t>
    </dgm:pt>
    <dgm:pt modelId="{E56513B7-9CBB-43DD-938A-C0096D2A3056}" type="sibTrans" cxnId="{2A8630DF-FF9B-42D4-9307-1168553B12EC}">
      <dgm:prSet/>
      <dgm:spPr/>
      <dgm:t>
        <a:bodyPr/>
        <a:lstStyle/>
        <a:p>
          <a:endParaRPr lang="fr-FR"/>
        </a:p>
      </dgm:t>
    </dgm:pt>
    <dgm:pt modelId="{F666810B-0FB2-41AE-BD02-1EB4A5727363}">
      <dgm:prSet phldrT="[Texte]"/>
      <dgm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F0DC1B-269F-47C0-8094-EBA7662E11E6}" type="parTrans" cxnId="{006B35A4-D779-4563-A7FE-BFD48B1DFC0D}">
      <dgm:prSet/>
      <dgm:spPr/>
      <dgm:t>
        <a:bodyPr/>
        <a:lstStyle/>
        <a:p>
          <a:endParaRPr lang="fr-FR"/>
        </a:p>
      </dgm:t>
    </dgm:pt>
    <dgm:pt modelId="{3E9FF4C2-342E-47BC-9A73-F0432E2A93BF}" type="sibTrans" cxnId="{006B35A4-D779-4563-A7FE-BFD48B1DFC0D}">
      <dgm:prSet/>
      <dgm:spPr/>
      <dgm:t>
        <a:bodyPr/>
        <a:lstStyle/>
        <a:p>
          <a:endParaRPr lang="fr-FR"/>
        </a:p>
      </dgm:t>
    </dgm:pt>
    <dgm:pt modelId="{12C06BC5-8488-46EC-8F6A-7011D9A2FFA2}" type="pres">
      <dgm:prSet presAssocID="{128CA0DB-0097-44DA-88EC-EB78E8F388E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F31130-F417-44DC-92D7-E28511C9DD2A}" type="pres">
      <dgm:prSet presAssocID="{128CA0DB-0097-44DA-88EC-EB78E8F388E5}" presName="triangle1" presStyleLbl="node1" presStyleIdx="0" presStyleCnt="4" custLinFactNeighborY="-14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5AD4D2-13FB-45A5-9BAC-BB89C9AFEB16}" type="pres">
      <dgm:prSet presAssocID="{128CA0DB-0097-44DA-88EC-EB78E8F388E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12B262-0835-4712-9A8D-213CFE1ABA30}" type="pres">
      <dgm:prSet presAssocID="{128CA0DB-0097-44DA-88EC-EB78E8F388E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293AE7-4D37-488E-8181-0EBCB9712DDF}" type="pres">
      <dgm:prSet presAssocID="{128CA0DB-0097-44DA-88EC-EB78E8F388E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FDE10D-B85B-44C3-BA8F-97F3185AA30E}" type="presOf" srcId="{7C6A1059-3F60-466C-95CE-11DE432FB2D2}" destId="{8612B262-0835-4712-9A8D-213CFE1ABA30}" srcOrd="0" destOrd="0" presId="urn:microsoft.com/office/officeart/2005/8/layout/pyramid4"/>
    <dgm:cxn modelId="{6D3E8A2D-635D-4D47-A7C2-23D8060840DD}" type="presOf" srcId="{128CA0DB-0097-44DA-88EC-EB78E8F388E5}" destId="{12C06BC5-8488-46EC-8F6A-7011D9A2FFA2}" srcOrd="0" destOrd="0" presId="urn:microsoft.com/office/officeart/2005/8/layout/pyramid4"/>
    <dgm:cxn modelId="{38F14695-32FA-41A6-8B59-7CEFA2615C19}" type="presOf" srcId="{1B345729-7CB5-43F3-96E8-8E72BBDD5925}" destId="{CE5AD4D2-13FB-45A5-9BAC-BB89C9AFEB16}" srcOrd="0" destOrd="0" presId="urn:microsoft.com/office/officeart/2005/8/layout/pyramid4"/>
    <dgm:cxn modelId="{3ABB96B3-ED56-4819-834A-8B74C43F12D4}" srcId="{128CA0DB-0097-44DA-88EC-EB78E8F388E5}" destId="{1B345729-7CB5-43F3-96E8-8E72BBDD5925}" srcOrd="1" destOrd="0" parTransId="{5673A874-9919-4630-86D5-DC7FA6CCA70B}" sibTransId="{E3FD7FD2-1F99-4C48-A6BC-AFC23C80758B}"/>
    <dgm:cxn modelId="{48B6B5D2-D7B8-4646-B525-0666FC787D20}" type="presOf" srcId="{F666810B-0FB2-41AE-BD02-1EB4A5727363}" destId="{A6293AE7-4D37-488E-8181-0EBCB9712DDF}" srcOrd="0" destOrd="0" presId="urn:microsoft.com/office/officeart/2005/8/layout/pyramid4"/>
    <dgm:cxn modelId="{CA96FF3B-135F-4D7E-B1D1-E6CEBD119303}" type="presOf" srcId="{0DD8CBAD-78D0-45C8-9714-5A4DDE64B0CB}" destId="{0AF31130-F417-44DC-92D7-E28511C9DD2A}" srcOrd="0" destOrd="0" presId="urn:microsoft.com/office/officeart/2005/8/layout/pyramid4"/>
    <dgm:cxn modelId="{006B35A4-D779-4563-A7FE-BFD48B1DFC0D}" srcId="{128CA0DB-0097-44DA-88EC-EB78E8F388E5}" destId="{F666810B-0FB2-41AE-BD02-1EB4A5727363}" srcOrd="3" destOrd="0" parTransId="{F4F0DC1B-269F-47C0-8094-EBA7662E11E6}" sibTransId="{3E9FF4C2-342E-47BC-9A73-F0432E2A93BF}"/>
    <dgm:cxn modelId="{2A8630DF-FF9B-42D4-9307-1168553B12EC}" srcId="{128CA0DB-0097-44DA-88EC-EB78E8F388E5}" destId="{7C6A1059-3F60-466C-95CE-11DE432FB2D2}" srcOrd="2" destOrd="0" parTransId="{1990B64E-509B-4F95-9740-0729AB0720DC}" sibTransId="{E56513B7-9CBB-43DD-938A-C0096D2A3056}"/>
    <dgm:cxn modelId="{16168DEB-B339-4148-BFBB-19D72D6A9F99}" srcId="{128CA0DB-0097-44DA-88EC-EB78E8F388E5}" destId="{0DD8CBAD-78D0-45C8-9714-5A4DDE64B0CB}" srcOrd="0" destOrd="0" parTransId="{4F35347E-D6C3-4EFA-A561-4FB0701A887D}" sibTransId="{7F07FE31-69FF-4670-B328-743C55447980}"/>
    <dgm:cxn modelId="{C907F07F-9C3E-4240-AA42-08E69F1C98CF}" type="presParOf" srcId="{12C06BC5-8488-46EC-8F6A-7011D9A2FFA2}" destId="{0AF31130-F417-44DC-92D7-E28511C9DD2A}" srcOrd="0" destOrd="0" presId="urn:microsoft.com/office/officeart/2005/8/layout/pyramid4"/>
    <dgm:cxn modelId="{C4F6F513-89CF-4BB8-9255-6F3BBFCCE375}" type="presParOf" srcId="{12C06BC5-8488-46EC-8F6A-7011D9A2FFA2}" destId="{CE5AD4D2-13FB-45A5-9BAC-BB89C9AFEB16}" srcOrd="1" destOrd="0" presId="urn:microsoft.com/office/officeart/2005/8/layout/pyramid4"/>
    <dgm:cxn modelId="{EB6582BA-B937-4DE7-96D5-445230128063}" type="presParOf" srcId="{12C06BC5-8488-46EC-8F6A-7011D9A2FFA2}" destId="{8612B262-0835-4712-9A8D-213CFE1ABA30}" srcOrd="2" destOrd="0" presId="urn:microsoft.com/office/officeart/2005/8/layout/pyramid4"/>
    <dgm:cxn modelId="{65832F4D-E5F7-4072-A5AB-242123D0B9A2}" type="presParOf" srcId="{12C06BC5-8488-46EC-8F6A-7011D9A2FFA2}" destId="{A6293AE7-4D37-488E-8181-0EBCB9712DD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6168-5560-5A44-80F8-E7BED6E8C632}">
      <dsp:nvSpPr>
        <dsp:cNvPr id="0" name=""/>
        <dsp:cNvSpPr/>
      </dsp:nvSpPr>
      <dsp:spPr>
        <a:xfrm>
          <a:off x="160551" y="401"/>
          <a:ext cx="827973" cy="393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CEDRE</a:t>
          </a:r>
          <a:endParaRPr lang="fr-FR" sz="1400" b="1" kern="1200" dirty="0"/>
        </a:p>
      </dsp:txBody>
      <dsp:txXfrm>
        <a:off x="172076" y="11926"/>
        <a:ext cx="804923" cy="370436"/>
      </dsp:txXfrm>
    </dsp:sp>
    <dsp:sp modelId="{7E62B588-3C1D-E347-8FA7-616C8A742E44}">
      <dsp:nvSpPr>
        <dsp:cNvPr id="0" name=""/>
        <dsp:cNvSpPr/>
      </dsp:nvSpPr>
      <dsp:spPr>
        <a:xfrm>
          <a:off x="197628" y="393888"/>
          <a:ext cx="91440" cy="310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490"/>
              </a:lnTo>
              <a:lnTo>
                <a:pt x="128517" y="310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4A98-21D4-9C46-B74B-B525332B3883}">
      <dsp:nvSpPr>
        <dsp:cNvPr id="0" name=""/>
        <dsp:cNvSpPr/>
      </dsp:nvSpPr>
      <dsp:spPr>
        <a:xfrm>
          <a:off x="326145" y="497384"/>
          <a:ext cx="919156" cy="413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Cycle des évaluations </a:t>
          </a:r>
          <a:r>
            <a:rPr lang="fr-FR" sz="700" b="1" kern="1200" dirty="0" smtClean="0"/>
            <a:t>disciplinaires</a:t>
          </a:r>
          <a:r>
            <a:rPr lang="fr-FR" sz="700" kern="1200" dirty="0" smtClean="0"/>
            <a:t> réalisées sur échantillons</a:t>
          </a:r>
          <a:endParaRPr lang="fr-FR" sz="700" kern="1200" dirty="0"/>
        </a:p>
      </dsp:txBody>
      <dsp:txXfrm>
        <a:off x="338270" y="509509"/>
        <a:ext cx="894906" cy="389736"/>
      </dsp:txXfrm>
    </dsp:sp>
    <dsp:sp modelId="{2E814D3E-EA24-D94C-B8B5-7B73EFAB7BF6}">
      <dsp:nvSpPr>
        <dsp:cNvPr id="0" name=""/>
        <dsp:cNvSpPr/>
      </dsp:nvSpPr>
      <dsp:spPr>
        <a:xfrm>
          <a:off x="197628" y="393888"/>
          <a:ext cx="91440" cy="720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0063"/>
              </a:lnTo>
              <a:lnTo>
                <a:pt x="133008" y="7200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8B5A2-285D-374C-9612-C2E7CC34052F}">
      <dsp:nvSpPr>
        <dsp:cNvPr id="0" name=""/>
        <dsp:cNvSpPr/>
      </dsp:nvSpPr>
      <dsp:spPr>
        <a:xfrm>
          <a:off x="330636" y="1032826"/>
          <a:ext cx="854534" cy="162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CM2, 3</a:t>
          </a:r>
          <a:r>
            <a:rPr lang="fr-FR" sz="700" kern="1200" baseline="30000" dirty="0" smtClean="0"/>
            <a:t>ème</a:t>
          </a:r>
          <a:endParaRPr lang="fr-FR" sz="700" kern="1200" dirty="0"/>
        </a:p>
      </dsp:txBody>
      <dsp:txXfrm>
        <a:off x="335388" y="1037578"/>
        <a:ext cx="845030" cy="152745"/>
      </dsp:txXfrm>
    </dsp:sp>
    <dsp:sp modelId="{7158C93F-792F-3049-9271-EA7FD0B492EC}">
      <dsp:nvSpPr>
        <dsp:cNvPr id="0" name=""/>
        <dsp:cNvSpPr/>
      </dsp:nvSpPr>
      <dsp:spPr>
        <a:xfrm>
          <a:off x="197628" y="393888"/>
          <a:ext cx="91440" cy="125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4253"/>
              </a:lnTo>
              <a:lnTo>
                <a:pt x="128517" y="12542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CCABB-C380-7341-A9FD-0938D9D8D8EA}">
      <dsp:nvSpPr>
        <dsp:cNvPr id="0" name=""/>
        <dsp:cNvSpPr/>
      </dsp:nvSpPr>
      <dsp:spPr>
        <a:xfrm>
          <a:off x="326145" y="1280614"/>
          <a:ext cx="907333" cy="735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Maîtrise de la langue</a:t>
          </a:r>
        </a:p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Langues vivantes</a:t>
          </a:r>
        </a:p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Histoire-Géographie</a:t>
          </a:r>
        </a:p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Sciences</a:t>
          </a:r>
        </a:p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Mathématiques</a:t>
          </a:r>
          <a:endParaRPr lang="fr-FR" sz="700" kern="1200" dirty="0"/>
        </a:p>
      </dsp:txBody>
      <dsp:txXfrm>
        <a:off x="347674" y="1302143"/>
        <a:ext cx="864275" cy="691996"/>
      </dsp:txXfrm>
    </dsp:sp>
    <dsp:sp modelId="{CDB17F24-C3D4-8A45-9A24-4699789FFA8B}">
      <dsp:nvSpPr>
        <dsp:cNvPr id="0" name=""/>
        <dsp:cNvSpPr/>
      </dsp:nvSpPr>
      <dsp:spPr>
        <a:xfrm>
          <a:off x="1286700" y="401"/>
          <a:ext cx="827973" cy="393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Socle commun</a:t>
          </a:r>
          <a:endParaRPr lang="fr-FR" sz="1200" b="1" kern="1200" dirty="0"/>
        </a:p>
      </dsp:txBody>
      <dsp:txXfrm>
        <a:off x="1298225" y="11926"/>
        <a:ext cx="804923" cy="370436"/>
      </dsp:txXfrm>
    </dsp:sp>
    <dsp:sp modelId="{6C2E12B0-CD98-9F48-9F0A-6E96732E4C9B}">
      <dsp:nvSpPr>
        <dsp:cNvPr id="0" name=""/>
        <dsp:cNvSpPr/>
      </dsp:nvSpPr>
      <dsp:spPr>
        <a:xfrm>
          <a:off x="1323778" y="393888"/>
          <a:ext cx="91440" cy="310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490"/>
              </a:lnTo>
              <a:lnTo>
                <a:pt x="128517" y="310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A2E92-B26C-604F-834E-68F6B47F0B62}">
      <dsp:nvSpPr>
        <dsp:cNvPr id="0" name=""/>
        <dsp:cNvSpPr/>
      </dsp:nvSpPr>
      <dsp:spPr>
        <a:xfrm>
          <a:off x="1452295" y="497384"/>
          <a:ext cx="843181" cy="413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Evaluation des </a:t>
          </a:r>
          <a:r>
            <a:rPr lang="fr-FR" sz="700" b="1" kern="1200" dirty="0" smtClean="0"/>
            <a:t>compétences</a:t>
          </a:r>
          <a:r>
            <a:rPr lang="fr-FR" sz="700" kern="1200" dirty="0" smtClean="0"/>
            <a:t> et des connaissances</a:t>
          </a:r>
          <a:endParaRPr lang="fr-FR" sz="700" kern="1200" dirty="0"/>
        </a:p>
      </dsp:txBody>
      <dsp:txXfrm>
        <a:off x="1464420" y="509509"/>
        <a:ext cx="818931" cy="389736"/>
      </dsp:txXfrm>
    </dsp:sp>
    <dsp:sp modelId="{E3CA9D59-74C3-4648-8D87-E5F562061498}">
      <dsp:nvSpPr>
        <dsp:cNvPr id="0" name=""/>
        <dsp:cNvSpPr/>
      </dsp:nvSpPr>
      <dsp:spPr>
        <a:xfrm>
          <a:off x="1323778" y="393888"/>
          <a:ext cx="91440" cy="70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7064"/>
              </a:lnTo>
              <a:lnTo>
                <a:pt x="128517" y="70706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B2A1-448B-D244-B8A4-C0D692F4703C}">
      <dsp:nvSpPr>
        <dsp:cNvPr id="0" name=""/>
        <dsp:cNvSpPr/>
      </dsp:nvSpPr>
      <dsp:spPr>
        <a:xfrm>
          <a:off x="1452295" y="1026472"/>
          <a:ext cx="844830" cy="148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CE2, 6</a:t>
          </a:r>
          <a:r>
            <a:rPr lang="fr-FR" sz="700" kern="1200" baseline="30000" dirty="0" smtClean="0"/>
            <a:t>ème</a:t>
          </a:r>
          <a:r>
            <a:rPr lang="fr-FR" sz="700" kern="1200" dirty="0" smtClean="0"/>
            <a:t>, 3</a:t>
          </a:r>
          <a:r>
            <a:rPr lang="fr-FR" sz="700" kern="1200" baseline="30000" dirty="0" smtClean="0"/>
            <a:t>ème</a:t>
          </a:r>
          <a:endParaRPr lang="fr-FR" sz="700" kern="1200" dirty="0"/>
        </a:p>
      </dsp:txBody>
      <dsp:txXfrm>
        <a:off x="1456658" y="1030835"/>
        <a:ext cx="836104" cy="140234"/>
      </dsp:txXfrm>
    </dsp:sp>
    <dsp:sp modelId="{2044FC18-FAEC-DE49-ADC7-0E0BCB4A7F5D}">
      <dsp:nvSpPr>
        <dsp:cNvPr id="0" name=""/>
        <dsp:cNvSpPr/>
      </dsp:nvSpPr>
      <dsp:spPr>
        <a:xfrm>
          <a:off x="1323778" y="393888"/>
          <a:ext cx="91440" cy="1267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7565"/>
              </a:lnTo>
              <a:lnTo>
                <a:pt x="128517" y="12675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A432D-BF91-9440-BD6A-D400E9118CC6}">
      <dsp:nvSpPr>
        <dsp:cNvPr id="0" name=""/>
        <dsp:cNvSpPr/>
      </dsp:nvSpPr>
      <dsp:spPr>
        <a:xfrm>
          <a:off x="1452295" y="1267325"/>
          <a:ext cx="844830" cy="788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Compétences du socle commun, </a:t>
          </a:r>
        </a:p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Dimensions </a:t>
          </a:r>
          <a:r>
            <a:rPr lang="fr-FR" sz="700" kern="1200" dirty="0" err="1" smtClean="0"/>
            <a:t>socio-cognitives</a:t>
          </a:r>
          <a:r>
            <a:rPr lang="fr-FR" sz="700" kern="1200" dirty="0" smtClean="0"/>
            <a:t>,</a:t>
          </a:r>
        </a:p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- Compétences du XXIème siècle (4C)</a:t>
          </a:r>
          <a:endParaRPr lang="fr-FR" sz="700" kern="1200" dirty="0"/>
        </a:p>
      </dsp:txBody>
      <dsp:txXfrm>
        <a:off x="1475382" y="1290412"/>
        <a:ext cx="798656" cy="742081"/>
      </dsp:txXfrm>
    </dsp:sp>
    <dsp:sp modelId="{CF2E0BD3-B33E-F344-ADA7-6C89C57A12C0}">
      <dsp:nvSpPr>
        <dsp:cNvPr id="0" name=""/>
        <dsp:cNvSpPr/>
      </dsp:nvSpPr>
      <dsp:spPr>
        <a:xfrm>
          <a:off x="2338525" y="401"/>
          <a:ext cx="827973" cy="393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Panels</a:t>
          </a:r>
          <a:endParaRPr lang="fr-FR" sz="1400" b="1" kern="1200" dirty="0"/>
        </a:p>
      </dsp:txBody>
      <dsp:txXfrm>
        <a:off x="2350050" y="11926"/>
        <a:ext cx="804923" cy="370436"/>
      </dsp:txXfrm>
    </dsp:sp>
    <dsp:sp modelId="{A203B468-B042-EF4B-8C4B-D7E39EBEE0B8}">
      <dsp:nvSpPr>
        <dsp:cNvPr id="0" name=""/>
        <dsp:cNvSpPr/>
      </dsp:nvSpPr>
      <dsp:spPr>
        <a:xfrm>
          <a:off x="2375602" y="393888"/>
          <a:ext cx="91440" cy="310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490"/>
              </a:lnTo>
              <a:lnTo>
                <a:pt x="128517" y="310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B331-E842-9A44-9A09-A8D43ABB5B0B}">
      <dsp:nvSpPr>
        <dsp:cNvPr id="0" name=""/>
        <dsp:cNvSpPr/>
      </dsp:nvSpPr>
      <dsp:spPr>
        <a:xfrm>
          <a:off x="2504120" y="497384"/>
          <a:ext cx="1053977" cy="413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Suivi de cohortes d’élèves : </a:t>
          </a:r>
          <a:r>
            <a:rPr lang="fr-FR" sz="700" b="1" kern="1200" dirty="0" smtClean="0"/>
            <a:t>parcours</a:t>
          </a:r>
          <a:r>
            <a:rPr lang="fr-FR" sz="700" kern="1200" dirty="0" smtClean="0"/>
            <a:t> scolaire et environnement familial</a:t>
          </a:r>
          <a:endParaRPr lang="fr-FR" sz="700" kern="1200" dirty="0"/>
        </a:p>
      </dsp:txBody>
      <dsp:txXfrm>
        <a:off x="2516245" y="509509"/>
        <a:ext cx="1029727" cy="389736"/>
      </dsp:txXfrm>
    </dsp:sp>
    <dsp:sp modelId="{0F5099EA-FF59-D648-9080-A3D8EFE192A7}">
      <dsp:nvSpPr>
        <dsp:cNvPr id="0" name=""/>
        <dsp:cNvSpPr/>
      </dsp:nvSpPr>
      <dsp:spPr>
        <a:xfrm>
          <a:off x="2375602" y="393888"/>
          <a:ext cx="91440" cy="777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7233"/>
              </a:lnTo>
              <a:lnTo>
                <a:pt x="128517" y="7772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2EB9-BDE9-A942-AB24-E798376E7874}">
      <dsp:nvSpPr>
        <dsp:cNvPr id="0" name=""/>
        <dsp:cNvSpPr/>
      </dsp:nvSpPr>
      <dsp:spPr>
        <a:xfrm>
          <a:off x="2504120" y="1014868"/>
          <a:ext cx="1053977" cy="312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6</a:t>
          </a:r>
          <a:r>
            <a:rPr lang="fr-FR" sz="700" kern="1200" baseline="30000" dirty="0" smtClean="0"/>
            <a:t>ème</a:t>
          </a:r>
          <a:r>
            <a:rPr lang="fr-FR" sz="700" kern="1200" dirty="0" smtClean="0"/>
            <a:t> 2007, CP 2011, élèves en situation de handicap (nés en 2005 et 2010)</a:t>
          </a:r>
          <a:endParaRPr lang="fr-FR" sz="900" kern="1200" dirty="0"/>
        </a:p>
      </dsp:txBody>
      <dsp:txXfrm>
        <a:off x="2513273" y="1024021"/>
        <a:ext cx="1035671" cy="294200"/>
      </dsp:txXfrm>
    </dsp:sp>
    <dsp:sp modelId="{5F5C8930-7B18-274B-AEC3-10F0CA06B751}">
      <dsp:nvSpPr>
        <dsp:cNvPr id="0" name=""/>
        <dsp:cNvSpPr/>
      </dsp:nvSpPr>
      <dsp:spPr>
        <a:xfrm>
          <a:off x="2375602" y="393888"/>
          <a:ext cx="91440" cy="1169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9017"/>
              </a:lnTo>
              <a:lnTo>
                <a:pt x="128517" y="11690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D5FD-C757-C84E-A42A-03079AD2D1FA}">
      <dsp:nvSpPr>
        <dsp:cNvPr id="0" name=""/>
        <dsp:cNvSpPr/>
      </dsp:nvSpPr>
      <dsp:spPr>
        <a:xfrm>
          <a:off x="2504120" y="1430870"/>
          <a:ext cx="1053977" cy="264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Disciplinaire et </a:t>
          </a:r>
          <a:r>
            <a:rPr lang="fr-FR" sz="700" kern="1200" dirty="0" err="1" smtClean="0"/>
            <a:t>socio-cognitif</a:t>
          </a:r>
          <a:endParaRPr lang="fr-FR" sz="700" kern="1200" dirty="0"/>
        </a:p>
      </dsp:txBody>
      <dsp:txXfrm>
        <a:off x="2511854" y="1438604"/>
        <a:ext cx="1038509" cy="248601"/>
      </dsp:txXfrm>
    </dsp:sp>
    <dsp:sp modelId="{DD89BC6B-495E-4245-9DCD-651F73E5FDD1}">
      <dsp:nvSpPr>
        <dsp:cNvPr id="0" name=""/>
        <dsp:cNvSpPr/>
      </dsp:nvSpPr>
      <dsp:spPr>
        <a:xfrm>
          <a:off x="3543884" y="401"/>
          <a:ext cx="1106031" cy="413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Evaluation de politiques éducatives</a:t>
          </a:r>
          <a:endParaRPr lang="fr-FR" sz="1050" b="1" kern="1200" dirty="0"/>
        </a:p>
      </dsp:txBody>
      <dsp:txXfrm>
        <a:off x="3556009" y="12526"/>
        <a:ext cx="1081781" cy="389736"/>
      </dsp:txXfrm>
    </dsp:sp>
    <dsp:sp modelId="{B4DAB05B-0D9F-0F40-9C0C-E9F7E5A0BA82}">
      <dsp:nvSpPr>
        <dsp:cNvPr id="0" name=""/>
        <dsp:cNvSpPr/>
      </dsp:nvSpPr>
      <dsp:spPr>
        <a:xfrm>
          <a:off x="3654487" y="414388"/>
          <a:ext cx="110603" cy="50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55"/>
              </a:lnTo>
              <a:lnTo>
                <a:pt x="110603" y="5088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7BE07-1D73-634A-BA9E-FEA897AA60CF}">
      <dsp:nvSpPr>
        <dsp:cNvPr id="0" name=""/>
        <dsp:cNvSpPr/>
      </dsp:nvSpPr>
      <dsp:spPr>
        <a:xfrm>
          <a:off x="3765090" y="517885"/>
          <a:ext cx="662378" cy="810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2017 : évaluation de la politique de réduction de la taille des classes de CP en REP+</a:t>
          </a:r>
          <a:endParaRPr lang="fr-FR" sz="700" kern="1200" dirty="0"/>
        </a:p>
      </dsp:txBody>
      <dsp:txXfrm>
        <a:off x="3784490" y="537285"/>
        <a:ext cx="623578" cy="771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6168-5560-5A44-80F8-E7BED6E8C632}">
      <dsp:nvSpPr>
        <dsp:cNvPr id="0" name=""/>
        <dsp:cNvSpPr/>
      </dsp:nvSpPr>
      <dsp:spPr>
        <a:xfrm>
          <a:off x="901" y="138693"/>
          <a:ext cx="797313" cy="39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PISA</a:t>
          </a:r>
          <a:endParaRPr lang="fr-FR" sz="1400" b="1" kern="1200" dirty="0"/>
        </a:p>
      </dsp:txBody>
      <dsp:txXfrm>
        <a:off x="12393" y="150185"/>
        <a:ext cx="774329" cy="369397"/>
      </dsp:txXfrm>
    </dsp:sp>
    <dsp:sp modelId="{7E62B588-3C1D-E347-8FA7-616C8A742E44}">
      <dsp:nvSpPr>
        <dsp:cNvPr id="0" name=""/>
        <dsp:cNvSpPr/>
      </dsp:nvSpPr>
      <dsp:spPr>
        <a:xfrm>
          <a:off x="34912" y="531075"/>
          <a:ext cx="91440" cy="29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92"/>
              </a:lnTo>
              <a:lnTo>
                <a:pt x="125451" y="298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4A98-21D4-9C46-B74B-B525332B3883}">
      <dsp:nvSpPr>
        <dsp:cNvPr id="0" name=""/>
        <dsp:cNvSpPr/>
      </dsp:nvSpPr>
      <dsp:spPr>
        <a:xfrm>
          <a:off x="160364" y="630739"/>
          <a:ext cx="797313" cy="39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Programme pour le suivi des acquis des élèves</a:t>
          </a:r>
          <a:endParaRPr lang="fr-FR" sz="700" kern="1200" dirty="0"/>
        </a:p>
      </dsp:txBody>
      <dsp:txXfrm>
        <a:off x="172040" y="642415"/>
        <a:ext cx="773961" cy="375304"/>
      </dsp:txXfrm>
    </dsp:sp>
    <dsp:sp modelId="{2E814D3E-EA24-D94C-B8B5-7B73EFAB7BF6}">
      <dsp:nvSpPr>
        <dsp:cNvPr id="0" name=""/>
        <dsp:cNvSpPr/>
      </dsp:nvSpPr>
      <dsp:spPr>
        <a:xfrm>
          <a:off x="34912" y="531075"/>
          <a:ext cx="91440" cy="711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1803"/>
              </a:lnTo>
              <a:lnTo>
                <a:pt x="125451" y="7118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8B5A2-285D-374C-9612-C2E7CC34052F}">
      <dsp:nvSpPr>
        <dsp:cNvPr id="0" name=""/>
        <dsp:cNvSpPr/>
      </dsp:nvSpPr>
      <dsp:spPr>
        <a:xfrm>
          <a:off x="160364" y="1129060"/>
          <a:ext cx="797313" cy="227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15 ans</a:t>
          </a:r>
          <a:endParaRPr lang="fr-FR" sz="700" kern="1200" dirty="0"/>
        </a:p>
      </dsp:txBody>
      <dsp:txXfrm>
        <a:off x="167031" y="1135727"/>
        <a:ext cx="783979" cy="214303"/>
      </dsp:txXfrm>
    </dsp:sp>
    <dsp:sp modelId="{7158C93F-792F-3049-9271-EA7FD0B492EC}">
      <dsp:nvSpPr>
        <dsp:cNvPr id="0" name=""/>
        <dsp:cNvSpPr/>
      </dsp:nvSpPr>
      <dsp:spPr>
        <a:xfrm>
          <a:off x="34912" y="531075"/>
          <a:ext cx="91440" cy="1276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889"/>
              </a:lnTo>
              <a:lnTo>
                <a:pt x="125451" y="12768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CCABB-C380-7341-A9FD-0938D9D8D8EA}">
      <dsp:nvSpPr>
        <dsp:cNvPr id="0" name=""/>
        <dsp:cNvSpPr/>
      </dsp:nvSpPr>
      <dsp:spPr>
        <a:xfrm>
          <a:off x="160364" y="1456361"/>
          <a:ext cx="797313" cy="70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i="1" kern="1200" dirty="0" err="1" smtClean="0"/>
            <a:t>Littératie</a:t>
          </a:r>
          <a:r>
            <a:rPr lang="fr-FR" sz="700" kern="1200" dirty="0" smtClean="0"/>
            <a:t> Compréhension de l'écrit</a:t>
          </a:r>
        </a:p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Culture mathématique, Culture scientifique</a:t>
          </a:r>
          <a:endParaRPr lang="fr-FR" sz="700" kern="1200" dirty="0"/>
        </a:p>
      </dsp:txBody>
      <dsp:txXfrm>
        <a:off x="180960" y="1476957"/>
        <a:ext cx="756121" cy="662014"/>
      </dsp:txXfrm>
    </dsp:sp>
    <dsp:sp modelId="{CDB17F24-C3D4-8A45-9A24-4699789FFA8B}">
      <dsp:nvSpPr>
        <dsp:cNvPr id="0" name=""/>
        <dsp:cNvSpPr/>
      </dsp:nvSpPr>
      <dsp:spPr>
        <a:xfrm>
          <a:off x="997543" y="138693"/>
          <a:ext cx="797313" cy="39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PIRLS</a:t>
          </a:r>
          <a:endParaRPr lang="fr-FR" sz="1400" b="1" kern="1200" dirty="0"/>
        </a:p>
      </dsp:txBody>
      <dsp:txXfrm>
        <a:off x="1009035" y="150185"/>
        <a:ext cx="774329" cy="369397"/>
      </dsp:txXfrm>
    </dsp:sp>
    <dsp:sp modelId="{6C2E12B0-CD98-9F48-9F0A-6E96732E4C9B}">
      <dsp:nvSpPr>
        <dsp:cNvPr id="0" name=""/>
        <dsp:cNvSpPr/>
      </dsp:nvSpPr>
      <dsp:spPr>
        <a:xfrm>
          <a:off x="1031554" y="531075"/>
          <a:ext cx="91440" cy="29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92"/>
              </a:lnTo>
              <a:lnTo>
                <a:pt x="125451" y="298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A2E92-B26C-604F-834E-68F6B47F0B62}">
      <dsp:nvSpPr>
        <dsp:cNvPr id="0" name=""/>
        <dsp:cNvSpPr/>
      </dsp:nvSpPr>
      <dsp:spPr>
        <a:xfrm>
          <a:off x="1157006" y="630739"/>
          <a:ext cx="937258" cy="39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Progress in International Reading </a:t>
          </a:r>
          <a:r>
            <a:rPr lang="fr-FR" sz="700" kern="1200" dirty="0" err="1" smtClean="0"/>
            <a:t>Literacy</a:t>
          </a:r>
          <a:r>
            <a:rPr lang="fr-FR" sz="700" kern="1200" dirty="0" smtClean="0"/>
            <a:t> Survey</a:t>
          </a:r>
          <a:endParaRPr lang="fr-FR" sz="700" kern="1200" dirty="0"/>
        </a:p>
      </dsp:txBody>
      <dsp:txXfrm>
        <a:off x="1168682" y="642415"/>
        <a:ext cx="913906" cy="375304"/>
      </dsp:txXfrm>
    </dsp:sp>
    <dsp:sp modelId="{E3CA9D59-74C3-4648-8D87-E5F562061498}">
      <dsp:nvSpPr>
        <dsp:cNvPr id="0" name=""/>
        <dsp:cNvSpPr/>
      </dsp:nvSpPr>
      <dsp:spPr>
        <a:xfrm>
          <a:off x="1031554" y="531075"/>
          <a:ext cx="91440" cy="716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6912"/>
              </a:lnTo>
              <a:lnTo>
                <a:pt x="125451" y="7169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B2A1-448B-D244-B8A4-C0D692F4703C}">
      <dsp:nvSpPr>
        <dsp:cNvPr id="0" name=""/>
        <dsp:cNvSpPr/>
      </dsp:nvSpPr>
      <dsp:spPr>
        <a:xfrm>
          <a:off x="1157006" y="1140234"/>
          <a:ext cx="813546" cy="215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CM1</a:t>
          </a:r>
        </a:p>
      </dsp:txBody>
      <dsp:txXfrm>
        <a:off x="1163318" y="1146546"/>
        <a:ext cx="800922" cy="202881"/>
      </dsp:txXfrm>
    </dsp:sp>
    <dsp:sp modelId="{BB0AB592-2862-0F43-AA2B-503A175B1816}">
      <dsp:nvSpPr>
        <dsp:cNvPr id="0" name=""/>
        <dsp:cNvSpPr/>
      </dsp:nvSpPr>
      <dsp:spPr>
        <a:xfrm>
          <a:off x="1031554" y="531075"/>
          <a:ext cx="91440" cy="1068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402"/>
              </a:lnTo>
              <a:lnTo>
                <a:pt x="125451" y="10684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ED6BA-D019-C946-89A1-23EABCE033D7}">
      <dsp:nvSpPr>
        <dsp:cNvPr id="0" name=""/>
        <dsp:cNvSpPr/>
      </dsp:nvSpPr>
      <dsp:spPr>
        <a:xfrm>
          <a:off x="1157006" y="1444230"/>
          <a:ext cx="843124" cy="31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Compréhension de textes écrits</a:t>
          </a:r>
        </a:p>
      </dsp:txBody>
      <dsp:txXfrm>
        <a:off x="1166100" y="1453324"/>
        <a:ext cx="824936" cy="292305"/>
      </dsp:txXfrm>
    </dsp:sp>
    <dsp:sp modelId="{5A97D05B-3543-DA4F-B178-0498E7F3B6B5}">
      <dsp:nvSpPr>
        <dsp:cNvPr id="0" name=""/>
        <dsp:cNvSpPr/>
      </dsp:nvSpPr>
      <dsp:spPr>
        <a:xfrm>
          <a:off x="2134129" y="138693"/>
          <a:ext cx="797313" cy="406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TIMSS</a:t>
          </a:r>
        </a:p>
      </dsp:txBody>
      <dsp:txXfrm>
        <a:off x="2146041" y="150605"/>
        <a:ext cx="773489" cy="382885"/>
      </dsp:txXfrm>
    </dsp:sp>
    <dsp:sp modelId="{173AF9EF-6F7A-BD49-BAEF-D76F49D9EE57}">
      <dsp:nvSpPr>
        <dsp:cNvPr id="0" name=""/>
        <dsp:cNvSpPr/>
      </dsp:nvSpPr>
      <dsp:spPr>
        <a:xfrm>
          <a:off x="2168141" y="545403"/>
          <a:ext cx="91440" cy="29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92"/>
              </a:lnTo>
              <a:lnTo>
                <a:pt x="125451" y="298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84642-B86E-C74A-9A31-18D99B1A7963}">
      <dsp:nvSpPr>
        <dsp:cNvPr id="0" name=""/>
        <dsp:cNvSpPr/>
      </dsp:nvSpPr>
      <dsp:spPr>
        <a:xfrm>
          <a:off x="2293592" y="645067"/>
          <a:ext cx="917950" cy="39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Trends in International </a:t>
          </a:r>
          <a:r>
            <a:rPr lang="fr-FR" sz="700" kern="1200" dirty="0" err="1" smtClean="0"/>
            <a:t>Mathematics</a:t>
          </a:r>
          <a:r>
            <a:rPr lang="fr-FR" sz="700" kern="1200" dirty="0" smtClean="0"/>
            <a:t> and Science </a:t>
          </a:r>
          <a:r>
            <a:rPr lang="fr-FR" sz="700" kern="1200" dirty="0" err="1" smtClean="0"/>
            <a:t>Study</a:t>
          </a:r>
          <a:endParaRPr lang="fr-FR" sz="700" kern="1200" dirty="0" smtClean="0"/>
        </a:p>
      </dsp:txBody>
      <dsp:txXfrm>
        <a:off x="2305268" y="656743"/>
        <a:ext cx="894598" cy="375304"/>
      </dsp:txXfrm>
    </dsp:sp>
    <dsp:sp modelId="{4D27AEAE-EC2B-0E44-8C83-D34F5E86E59E}">
      <dsp:nvSpPr>
        <dsp:cNvPr id="0" name=""/>
        <dsp:cNvSpPr/>
      </dsp:nvSpPr>
      <dsp:spPr>
        <a:xfrm>
          <a:off x="2168141" y="545403"/>
          <a:ext cx="91440" cy="731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1921"/>
              </a:lnTo>
              <a:lnTo>
                <a:pt x="125451" y="7319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2F892-9C23-3B45-8481-1EDEF7E0AC7D}">
      <dsp:nvSpPr>
        <dsp:cNvPr id="0" name=""/>
        <dsp:cNvSpPr/>
      </dsp:nvSpPr>
      <dsp:spPr>
        <a:xfrm>
          <a:off x="2293592" y="1143388"/>
          <a:ext cx="876585" cy="26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CM1, 4</a:t>
          </a:r>
          <a:r>
            <a:rPr lang="fr-FR" sz="700" kern="1200" baseline="30000" dirty="0" smtClean="0"/>
            <a:t>ème</a:t>
          </a:r>
          <a:r>
            <a:rPr lang="fr-FR" sz="700" kern="1200" dirty="0" smtClean="0"/>
            <a:t>, TS</a:t>
          </a:r>
        </a:p>
      </dsp:txBody>
      <dsp:txXfrm>
        <a:off x="2301438" y="1151234"/>
        <a:ext cx="860893" cy="252181"/>
      </dsp:txXfrm>
    </dsp:sp>
    <dsp:sp modelId="{A57B5509-30DB-9149-BAAB-4F36493D1BA5}">
      <dsp:nvSpPr>
        <dsp:cNvPr id="0" name=""/>
        <dsp:cNvSpPr/>
      </dsp:nvSpPr>
      <dsp:spPr>
        <a:xfrm>
          <a:off x="2168141" y="545403"/>
          <a:ext cx="91440" cy="1115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487"/>
              </a:lnTo>
              <a:lnTo>
                <a:pt x="125451" y="1115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484CA-F5E0-5C47-BCAF-51459CA5C2B7}">
      <dsp:nvSpPr>
        <dsp:cNvPr id="0" name=""/>
        <dsp:cNvSpPr/>
      </dsp:nvSpPr>
      <dsp:spPr>
        <a:xfrm>
          <a:off x="2293592" y="1510925"/>
          <a:ext cx="888736" cy="299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Mathématiques et Sciences</a:t>
          </a:r>
        </a:p>
      </dsp:txBody>
      <dsp:txXfrm>
        <a:off x="2302377" y="1519710"/>
        <a:ext cx="871166" cy="282359"/>
      </dsp:txXfrm>
    </dsp:sp>
    <dsp:sp modelId="{4606F8D6-7A64-A34B-A097-2DF297C50E78}">
      <dsp:nvSpPr>
        <dsp:cNvPr id="0" name=""/>
        <dsp:cNvSpPr/>
      </dsp:nvSpPr>
      <dsp:spPr>
        <a:xfrm>
          <a:off x="3251408" y="138693"/>
          <a:ext cx="797313" cy="39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ICILS</a:t>
          </a:r>
          <a:endParaRPr lang="fr-FR" sz="1400" b="1" kern="1200" dirty="0"/>
        </a:p>
      </dsp:txBody>
      <dsp:txXfrm>
        <a:off x="3262900" y="150185"/>
        <a:ext cx="774329" cy="369397"/>
      </dsp:txXfrm>
    </dsp:sp>
    <dsp:sp modelId="{97656F98-369F-C14C-B4D5-FB6CB7AC3BA8}">
      <dsp:nvSpPr>
        <dsp:cNvPr id="0" name=""/>
        <dsp:cNvSpPr/>
      </dsp:nvSpPr>
      <dsp:spPr>
        <a:xfrm>
          <a:off x="3285419" y="531075"/>
          <a:ext cx="91440" cy="29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92"/>
              </a:lnTo>
              <a:lnTo>
                <a:pt x="125451" y="298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604E2-A1A4-A34B-AA92-EA2857933661}">
      <dsp:nvSpPr>
        <dsp:cNvPr id="0" name=""/>
        <dsp:cNvSpPr/>
      </dsp:nvSpPr>
      <dsp:spPr>
        <a:xfrm>
          <a:off x="3410871" y="630739"/>
          <a:ext cx="925630" cy="39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International Computer and Information </a:t>
          </a:r>
          <a:r>
            <a:rPr lang="fr-FR" sz="700" kern="1200" dirty="0" err="1" smtClean="0"/>
            <a:t>Literacy</a:t>
          </a:r>
          <a:r>
            <a:rPr lang="fr-FR" sz="700" kern="1200" dirty="0" smtClean="0"/>
            <a:t> </a:t>
          </a:r>
          <a:r>
            <a:rPr lang="fr-FR" sz="700" kern="1200" dirty="0" err="1" smtClean="0"/>
            <a:t>Study</a:t>
          </a:r>
          <a:endParaRPr lang="fr-FR" sz="700" kern="1200" dirty="0"/>
        </a:p>
      </dsp:txBody>
      <dsp:txXfrm>
        <a:off x="3422547" y="642415"/>
        <a:ext cx="902278" cy="375304"/>
      </dsp:txXfrm>
    </dsp:sp>
    <dsp:sp modelId="{0F5099EA-FF59-D648-9080-A3D8EFE192A7}">
      <dsp:nvSpPr>
        <dsp:cNvPr id="0" name=""/>
        <dsp:cNvSpPr/>
      </dsp:nvSpPr>
      <dsp:spPr>
        <a:xfrm>
          <a:off x="3285419" y="531075"/>
          <a:ext cx="91440" cy="712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381"/>
              </a:lnTo>
              <a:lnTo>
                <a:pt x="125451" y="7123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2EB9-BDE9-A942-AB24-E798376E7874}">
      <dsp:nvSpPr>
        <dsp:cNvPr id="0" name=""/>
        <dsp:cNvSpPr/>
      </dsp:nvSpPr>
      <dsp:spPr>
        <a:xfrm>
          <a:off x="3410871" y="1129060"/>
          <a:ext cx="864530" cy="228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4ème</a:t>
          </a:r>
        </a:p>
      </dsp:txBody>
      <dsp:txXfrm>
        <a:off x="3417572" y="1135761"/>
        <a:ext cx="851128" cy="215391"/>
      </dsp:txXfrm>
    </dsp:sp>
    <dsp:sp modelId="{5F5C8930-7B18-274B-AEC3-10F0CA06B751}">
      <dsp:nvSpPr>
        <dsp:cNvPr id="0" name=""/>
        <dsp:cNvSpPr/>
      </dsp:nvSpPr>
      <dsp:spPr>
        <a:xfrm>
          <a:off x="3285419" y="531075"/>
          <a:ext cx="91440" cy="1125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5770"/>
              </a:lnTo>
              <a:lnTo>
                <a:pt x="125451" y="11257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D5FD-C757-C84E-A42A-03079AD2D1FA}">
      <dsp:nvSpPr>
        <dsp:cNvPr id="0" name=""/>
        <dsp:cNvSpPr/>
      </dsp:nvSpPr>
      <dsp:spPr>
        <a:xfrm>
          <a:off x="3410871" y="1457517"/>
          <a:ext cx="936824" cy="39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err="1" smtClean="0"/>
            <a:t>Littératie</a:t>
          </a:r>
          <a:r>
            <a:rPr lang="fr-FR" sz="700" kern="1200" dirty="0" smtClean="0"/>
            <a:t> numérique Pensée informatique</a:t>
          </a:r>
          <a:endParaRPr lang="fr-FR" sz="700" kern="1200" dirty="0"/>
        </a:p>
      </dsp:txBody>
      <dsp:txXfrm>
        <a:off x="3422547" y="1469193"/>
        <a:ext cx="913472" cy="375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6168-5560-5A44-80F8-E7BED6E8C632}">
      <dsp:nvSpPr>
        <dsp:cNvPr id="0" name=""/>
        <dsp:cNvSpPr/>
      </dsp:nvSpPr>
      <dsp:spPr>
        <a:xfrm>
          <a:off x="141889" y="77"/>
          <a:ext cx="835049" cy="314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CP/CE1</a:t>
          </a:r>
          <a:endParaRPr lang="fr-FR" sz="1400" b="1" kern="1200" dirty="0"/>
        </a:p>
      </dsp:txBody>
      <dsp:txXfrm>
        <a:off x="151113" y="9301"/>
        <a:ext cx="816601" cy="296491"/>
      </dsp:txXfrm>
    </dsp:sp>
    <dsp:sp modelId="{7E62B588-3C1D-E347-8FA7-616C8A742E44}">
      <dsp:nvSpPr>
        <dsp:cNvPr id="0" name=""/>
        <dsp:cNvSpPr/>
      </dsp:nvSpPr>
      <dsp:spPr>
        <a:xfrm>
          <a:off x="179674" y="315016"/>
          <a:ext cx="91440" cy="2472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270"/>
              </a:lnTo>
              <a:lnTo>
                <a:pt x="129224" y="2472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4A98-21D4-9C46-B74B-B525332B3883}">
      <dsp:nvSpPr>
        <dsp:cNvPr id="0" name=""/>
        <dsp:cNvSpPr/>
      </dsp:nvSpPr>
      <dsp:spPr>
        <a:xfrm>
          <a:off x="308899" y="419397"/>
          <a:ext cx="835049" cy="28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Evaluations nationales</a:t>
          </a:r>
          <a:endParaRPr lang="fr-FR" sz="700" kern="1200" dirty="0"/>
        </a:p>
      </dsp:txBody>
      <dsp:txXfrm>
        <a:off x="317269" y="427767"/>
        <a:ext cx="818309" cy="269039"/>
      </dsp:txXfrm>
    </dsp:sp>
    <dsp:sp modelId="{2E814D3E-EA24-D94C-B8B5-7B73EFAB7BF6}">
      <dsp:nvSpPr>
        <dsp:cNvPr id="0" name=""/>
        <dsp:cNvSpPr/>
      </dsp:nvSpPr>
      <dsp:spPr>
        <a:xfrm>
          <a:off x="179674" y="315016"/>
          <a:ext cx="91440" cy="713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894"/>
              </a:lnTo>
              <a:lnTo>
                <a:pt x="133754" y="71389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8B5A2-285D-374C-9612-C2E7CC34052F}">
      <dsp:nvSpPr>
        <dsp:cNvPr id="0" name=""/>
        <dsp:cNvSpPr/>
      </dsp:nvSpPr>
      <dsp:spPr>
        <a:xfrm>
          <a:off x="313429" y="827670"/>
          <a:ext cx="835049" cy="402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Début de CP,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Milieu de CP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Début de CE1</a:t>
          </a:r>
          <a:endParaRPr lang="fr-FR" sz="700" kern="1200" dirty="0"/>
        </a:p>
      </dsp:txBody>
      <dsp:txXfrm>
        <a:off x="325217" y="839458"/>
        <a:ext cx="811473" cy="378905"/>
      </dsp:txXfrm>
    </dsp:sp>
    <dsp:sp modelId="{7158C93F-792F-3049-9271-EA7FD0B492EC}">
      <dsp:nvSpPr>
        <dsp:cNvPr id="0" name=""/>
        <dsp:cNvSpPr/>
      </dsp:nvSpPr>
      <dsp:spPr>
        <a:xfrm>
          <a:off x="179674" y="315016"/>
          <a:ext cx="91440" cy="1161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1005"/>
              </a:lnTo>
              <a:lnTo>
                <a:pt x="129224" y="11610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CCABB-C380-7341-A9FD-0938D9D8D8EA}">
      <dsp:nvSpPr>
        <dsp:cNvPr id="0" name=""/>
        <dsp:cNvSpPr/>
      </dsp:nvSpPr>
      <dsp:spPr>
        <a:xfrm>
          <a:off x="308899" y="1316420"/>
          <a:ext cx="835049" cy="319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Français</a:t>
          </a:r>
        </a:p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Mathématiques</a:t>
          </a:r>
          <a:endParaRPr lang="fr-FR" sz="700" kern="1200" dirty="0"/>
        </a:p>
      </dsp:txBody>
      <dsp:txXfrm>
        <a:off x="318248" y="1325769"/>
        <a:ext cx="816351" cy="300503"/>
      </dsp:txXfrm>
    </dsp:sp>
    <dsp:sp modelId="{CDB17F24-C3D4-8A45-9A24-4699789FFA8B}">
      <dsp:nvSpPr>
        <dsp:cNvPr id="0" name=""/>
        <dsp:cNvSpPr/>
      </dsp:nvSpPr>
      <dsp:spPr>
        <a:xfrm>
          <a:off x="1185702" y="77"/>
          <a:ext cx="835049" cy="32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6</a:t>
          </a:r>
          <a:r>
            <a:rPr lang="fr-FR" sz="1600" b="1" kern="1200" baseline="30000" dirty="0" smtClean="0"/>
            <a:t>ème</a:t>
          </a:r>
          <a:r>
            <a:rPr lang="fr-FR" sz="1600" b="1" kern="1200" dirty="0" smtClean="0"/>
            <a:t> </a:t>
          </a:r>
          <a:endParaRPr lang="fr-FR" sz="1600" b="1" kern="1200" dirty="0"/>
        </a:p>
      </dsp:txBody>
      <dsp:txXfrm>
        <a:off x="1195114" y="9489"/>
        <a:ext cx="816225" cy="302524"/>
      </dsp:txXfrm>
    </dsp:sp>
    <dsp:sp modelId="{6C2E12B0-CD98-9F48-9F0A-6E96732E4C9B}">
      <dsp:nvSpPr>
        <dsp:cNvPr id="0" name=""/>
        <dsp:cNvSpPr/>
      </dsp:nvSpPr>
      <dsp:spPr>
        <a:xfrm>
          <a:off x="1223487" y="321425"/>
          <a:ext cx="91440" cy="303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47"/>
              </a:lnTo>
              <a:lnTo>
                <a:pt x="129224" y="3036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A2E92-B26C-604F-834E-68F6B47F0B62}">
      <dsp:nvSpPr>
        <dsp:cNvPr id="0" name=""/>
        <dsp:cNvSpPr/>
      </dsp:nvSpPr>
      <dsp:spPr>
        <a:xfrm>
          <a:off x="1352712" y="425806"/>
          <a:ext cx="850388" cy="39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Positionnement des élèves en début d’année et outil de pilotage local</a:t>
          </a:r>
          <a:endParaRPr lang="fr-FR" sz="700" kern="1200" dirty="0"/>
        </a:p>
      </dsp:txBody>
      <dsp:txXfrm>
        <a:off x="1364385" y="437479"/>
        <a:ext cx="827042" cy="375185"/>
      </dsp:txXfrm>
    </dsp:sp>
    <dsp:sp modelId="{E3CA9D59-74C3-4648-8D87-E5F562061498}">
      <dsp:nvSpPr>
        <dsp:cNvPr id="0" name=""/>
        <dsp:cNvSpPr/>
      </dsp:nvSpPr>
      <dsp:spPr>
        <a:xfrm>
          <a:off x="1223487" y="321425"/>
          <a:ext cx="91440" cy="694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4114"/>
              </a:lnTo>
              <a:lnTo>
                <a:pt x="129224" y="6941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B2A1-448B-D244-B8A4-C0D692F4703C}">
      <dsp:nvSpPr>
        <dsp:cNvPr id="0" name=""/>
        <dsp:cNvSpPr/>
      </dsp:nvSpPr>
      <dsp:spPr>
        <a:xfrm>
          <a:off x="1352712" y="940422"/>
          <a:ext cx="852051" cy="150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Début de 6ème</a:t>
          </a:r>
          <a:endParaRPr lang="fr-FR" sz="700" kern="1200" dirty="0"/>
        </a:p>
      </dsp:txBody>
      <dsp:txXfrm>
        <a:off x="1357112" y="944822"/>
        <a:ext cx="843251" cy="141433"/>
      </dsp:txXfrm>
    </dsp:sp>
    <dsp:sp modelId="{2044FC18-FAEC-DE49-ADC7-0E0BCB4A7F5D}">
      <dsp:nvSpPr>
        <dsp:cNvPr id="0" name=""/>
        <dsp:cNvSpPr/>
      </dsp:nvSpPr>
      <dsp:spPr>
        <a:xfrm>
          <a:off x="1223487" y="321425"/>
          <a:ext cx="91440" cy="1013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3226"/>
              </a:lnTo>
              <a:lnTo>
                <a:pt x="129224" y="10132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A432D-BF91-9440-BD6A-D400E9118CC6}">
      <dsp:nvSpPr>
        <dsp:cNvPr id="0" name=""/>
        <dsp:cNvSpPr/>
      </dsp:nvSpPr>
      <dsp:spPr>
        <a:xfrm>
          <a:off x="1352712" y="1183334"/>
          <a:ext cx="852051" cy="302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Français</a:t>
          </a:r>
        </a:p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Mathématiques</a:t>
          </a:r>
          <a:endParaRPr lang="fr-FR" sz="700" kern="1200" dirty="0"/>
        </a:p>
      </dsp:txBody>
      <dsp:txXfrm>
        <a:off x="1361576" y="1192198"/>
        <a:ext cx="834323" cy="284906"/>
      </dsp:txXfrm>
    </dsp:sp>
    <dsp:sp modelId="{BCA74CB0-AE4C-4C5B-97E4-057CB3EAF4F4}">
      <dsp:nvSpPr>
        <dsp:cNvPr id="0" name=""/>
        <dsp:cNvSpPr/>
      </dsp:nvSpPr>
      <dsp:spPr>
        <a:xfrm>
          <a:off x="2246515" y="77"/>
          <a:ext cx="835049" cy="320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JDC</a:t>
          </a:r>
          <a:endParaRPr lang="fr-FR" sz="1400" b="1" kern="1200" dirty="0"/>
        </a:p>
      </dsp:txBody>
      <dsp:txXfrm>
        <a:off x="2255896" y="9458"/>
        <a:ext cx="816287" cy="301538"/>
      </dsp:txXfrm>
    </dsp:sp>
    <dsp:sp modelId="{950FF559-D325-49D0-93AB-97481D65303A}">
      <dsp:nvSpPr>
        <dsp:cNvPr id="0" name=""/>
        <dsp:cNvSpPr/>
      </dsp:nvSpPr>
      <dsp:spPr>
        <a:xfrm>
          <a:off x="2284300" y="320377"/>
          <a:ext cx="91440" cy="313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143"/>
              </a:lnTo>
              <a:lnTo>
                <a:pt x="129224" y="3131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DF7ED-4533-4D6B-8EB9-F071AA4DA0F6}">
      <dsp:nvSpPr>
        <dsp:cNvPr id="0" name=""/>
        <dsp:cNvSpPr/>
      </dsp:nvSpPr>
      <dsp:spPr>
        <a:xfrm>
          <a:off x="2413525" y="424758"/>
          <a:ext cx="931741" cy="41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Détection des jeunes en difficulté lecture</a:t>
          </a:r>
          <a:endParaRPr lang="fr-FR" sz="700" kern="1200" dirty="0"/>
        </a:p>
      </dsp:txBody>
      <dsp:txXfrm>
        <a:off x="2425754" y="436987"/>
        <a:ext cx="907283" cy="393066"/>
      </dsp:txXfrm>
    </dsp:sp>
    <dsp:sp modelId="{B07A2DAB-BF52-4260-970E-7ADB2F70BC57}">
      <dsp:nvSpPr>
        <dsp:cNvPr id="0" name=""/>
        <dsp:cNvSpPr/>
      </dsp:nvSpPr>
      <dsp:spPr>
        <a:xfrm>
          <a:off x="2284300" y="320377"/>
          <a:ext cx="91440" cy="835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049"/>
              </a:lnTo>
              <a:lnTo>
                <a:pt x="129224" y="8350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ABFB9-52BC-41AF-AB15-63721B7AC44F}">
      <dsp:nvSpPr>
        <dsp:cNvPr id="0" name=""/>
        <dsp:cNvSpPr/>
      </dsp:nvSpPr>
      <dsp:spPr>
        <a:xfrm>
          <a:off x="2413525" y="946664"/>
          <a:ext cx="967101" cy="41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Jeunes Françaises et Français d’environ 17 ans</a:t>
          </a:r>
          <a:endParaRPr lang="fr-FR" sz="700" kern="1200" dirty="0"/>
        </a:p>
      </dsp:txBody>
      <dsp:txXfrm>
        <a:off x="2425754" y="958893"/>
        <a:ext cx="942643" cy="393066"/>
      </dsp:txXfrm>
    </dsp:sp>
    <dsp:sp modelId="{A825B1CA-A61F-4B2E-9712-4AC69009EFCF}">
      <dsp:nvSpPr>
        <dsp:cNvPr id="0" name=""/>
        <dsp:cNvSpPr/>
      </dsp:nvSpPr>
      <dsp:spPr>
        <a:xfrm>
          <a:off x="2284300" y="320377"/>
          <a:ext cx="91440" cy="12625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2570"/>
              </a:lnTo>
              <a:lnTo>
                <a:pt x="129224" y="12625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21D1C-B6F7-4FF5-96AE-B0D216B4A92C}">
      <dsp:nvSpPr>
        <dsp:cNvPr id="0" name=""/>
        <dsp:cNvSpPr/>
      </dsp:nvSpPr>
      <dsp:spPr>
        <a:xfrm>
          <a:off x="2413525" y="1468570"/>
          <a:ext cx="937767" cy="228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700" kern="1200" dirty="0" smtClean="0"/>
            <a:t>Lecture</a:t>
          </a:r>
        </a:p>
      </dsp:txBody>
      <dsp:txXfrm>
        <a:off x="2420225" y="1475270"/>
        <a:ext cx="924367" cy="215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6168-5560-5A44-80F8-E7BED6E8C632}">
      <dsp:nvSpPr>
        <dsp:cNvPr id="0" name=""/>
        <dsp:cNvSpPr/>
      </dsp:nvSpPr>
      <dsp:spPr>
        <a:xfrm>
          <a:off x="127735" y="2069"/>
          <a:ext cx="1549372" cy="736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CEDRE</a:t>
          </a:r>
          <a:endParaRPr lang="fr-FR" sz="2800" b="0" kern="1200" dirty="0"/>
        </a:p>
      </dsp:txBody>
      <dsp:txXfrm>
        <a:off x="149301" y="23635"/>
        <a:ext cx="1506240" cy="693191"/>
      </dsp:txXfrm>
    </dsp:sp>
    <dsp:sp modelId="{7E62B588-3C1D-E347-8FA7-616C8A742E44}">
      <dsp:nvSpPr>
        <dsp:cNvPr id="0" name=""/>
        <dsp:cNvSpPr/>
      </dsp:nvSpPr>
      <dsp:spPr>
        <a:xfrm>
          <a:off x="282672" y="738392"/>
          <a:ext cx="154937" cy="58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014"/>
              </a:lnTo>
              <a:lnTo>
                <a:pt x="154937" y="5810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4A98-21D4-9C46-B74B-B525332B3883}">
      <dsp:nvSpPr>
        <dsp:cNvPr id="0" name=""/>
        <dsp:cNvSpPr/>
      </dsp:nvSpPr>
      <dsp:spPr>
        <a:xfrm>
          <a:off x="437609" y="932064"/>
          <a:ext cx="1720001" cy="77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Cycle des évaluations </a:t>
          </a:r>
          <a:r>
            <a:rPr lang="fr-FR" sz="1400" b="1" kern="1200" dirty="0" smtClean="0"/>
            <a:t>disciplinaires</a:t>
          </a:r>
          <a:r>
            <a:rPr lang="fr-FR" sz="1400" kern="1200" dirty="0" smtClean="0"/>
            <a:t> réalisées sur échantillons</a:t>
          </a:r>
          <a:endParaRPr lang="fr-FR" sz="1400" kern="1200" dirty="0"/>
        </a:p>
      </dsp:txBody>
      <dsp:txXfrm>
        <a:off x="460299" y="954754"/>
        <a:ext cx="1674621" cy="729306"/>
      </dsp:txXfrm>
    </dsp:sp>
    <dsp:sp modelId="{2E814D3E-EA24-D94C-B8B5-7B73EFAB7BF6}">
      <dsp:nvSpPr>
        <dsp:cNvPr id="0" name=""/>
        <dsp:cNvSpPr/>
      </dsp:nvSpPr>
      <dsp:spPr>
        <a:xfrm>
          <a:off x="282672" y="738392"/>
          <a:ext cx="163341" cy="1446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807"/>
              </a:lnTo>
              <a:lnTo>
                <a:pt x="163341" y="14468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8B5A2-285D-374C-9612-C2E7CC34052F}">
      <dsp:nvSpPr>
        <dsp:cNvPr id="0" name=""/>
        <dsp:cNvSpPr/>
      </dsp:nvSpPr>
      <dsp:spPr>
        <a:xfrm>
          <a:off x="446013" y="1934027"/>
          <a:ext cx="1599076" cy="502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CM2, 3</a:t>
          </a:r>
          <a:r>
            <a:rPr lang="fr-FR" sz="1400" kern="1200" baseline="30000" dirty="0" smtClean="0"/>
            <a:t>ème</a:t>
          </a:r>
          <a:r>
            <a:rPr lang="fr-FR" sz="1400" kern="1200" dirty="0" smtClean="0"/>
            <a:t> </a:t>
          </a:r>
        </a:p>
      </dsp:txBody>
      <dsp:txXfrm>
        <a:off x="460726" y="1948740"/>
        <a:ext cx="1569650" cy="472919"/>
      </dsp:txXfrm>
    </dsp:sp>
    <dsp:sp modelId="{C2BEFC02-167F-4044-96E2-9510D17AAC48}">
      <dsp:nvSpPr>
        <dsp:cNvPr id="0" name=""/>
        <dsp:cNvSpPr/>
      </dsp:nvSpPr>
      <dsp:spPr>
        <a:xfrm>
          <a:off x="282672" y="738392"/>
          <a:ext cx="154937" cy="2013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401"/>
              </a:lnTo>
              <a:lnTo>
                <a:pt x="154937" y="201340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20616-C53F-47B5-94EA-622749EB4731}">
      <dsp:nvSpPr>
        <dsp:cNvPr id="0" name=""/>
        <dsp:cNvSpPr/>
      </dsp:nvSpPr>
      <dsp:spPr>
        <a:xfrm>
          <a:off x="437609" y="2596438"/>
          <a:ext cx="1657617" cy="310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Depuis 2003 </a:t>
          </a:r>
          <a:endParaRPr lang="fr-FR" sz="1400" kern="1200" dirty="0" smtClean="0"/>
        </a:p>
      </dsp:txBody>
      <dsp:txXfrm>
        <a:off x="446709" y="2605538"/>
        <a:ext cx="1639417" cy="292511"/>
      </dsp:txXfrm>
    </dsp:sp>
    <dsp:sp modelId="{7158C93F-792F-3049-9271-EA7FD0B492EC}">
      <dsp:nvSpPr>
        <dsp:cNvPr id="0" name=""/>
        <dsp:cNvSpPr/>
      </dsp:nvSpPr>
      <dsp:spPr>
        <a:xfrm>
          <a:off x="282672" y="738392"/>
          <a:ext cx="154937" cy="2932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2748"/>
              </a:lnTo>
              <a:lnTo>
                <a:pt x="154937" y="29327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CCABB-C380-7341-A9FD-0938D9D8D8EA}">
      <dsp:nvSpPr>
        <dsp:cNvPr id="0" name=""/>
        <dsp:cNvSpPr/>
      </dsp:nvSpPr>
      <dsp:spPr>
        <a:xfrm>
          <a:off x="437609" y="3100821"/>
          <a:ext cx="1697876" cy="1140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Français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Langues vivantes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Histoire-Géographie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Sciences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Mathématiques</a:t>
          </a:r>
          <a:endParaRPr lang="fr-FR" sz="1400" kern="1200" dirty="0"/>
        </a:p>
      </dsp:txBody>
      <dsp:txXfrm>
        <a:off x="471017" y="3134229"/>
        <a:ext cx="1631060" cy="1073824"/>
      </dsp:txXfrm>
    </dsp:sp>
    <dsp:sp modelId="{CDB17F24-C3D4-8A45-9A24-4699789FFA8B}">
      <dsp:nvSpPr>
        <dsp:cNvPr id="0" name=""/>
        <dsp:cNvSpPr/>
      </dsp:nvSpPr>
      <dsp:spPr>
        <a:xfrm>
          <a:off x="2235079" y="2069"/>
          <a:ext cx="1549372" cy="736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Socle commun</a:t>
          </a:r>
          <a:endParaRPr lang="fr-FR" sz="2800" b="0" kern="1200" dirty="0"/>
        </a:p>
      </dsp:txBody>
      <dsp:txXfrm>
        <a:off x="2256645" y="23635"/>
        <a:ext cx="1506240" cy="693191"/>
      </dsp:txXfrm>
    </dsp:sp>
    <dsp:sp modelId="{6C2E12B0-CD98-9F48-9F0A-6E96732E4C9B}">
      <dsp:nvSpPr>
        <dsp:cNvPr id="0" name=""/>
        <dsp:cNvSpPr/>
      </dsp:nvSpPr>
      <dsp:spPr>
        <a:xfrm>
          <a:off x="2390017" y="738392"/>
          <a:ext cx="154937" cy="58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014"/>
              </a:lnTo>
              <a:lnTo>
                <a:pt x="154937" y="5810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A2E92-B26C-604F-834E-68F6B47F0B62}">
      <dsp:nvSpPr>
        <dsp:cNvPr id="0" name=""/>
        <dsp:cNvSpPr/>
      </dsp:nvSpPr>
      <dsp:spPr>
        <a:xfrm>
          <a:off x="2544954" y="932064"/>
          <a:ext cx="1577831" cy="77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Evaluation des </a:t>
          </a:r>
          <a:r>
            <a:rPr lang="fr-FR" sz="1400" b="1" kern="1200" dirty="0" smtClean="0"/>
            <a:t>compétences</a:t>
          </a:r>
          <a:r>
            <a:rPr lang="fr-FR" sz="1400" kern="1200" dirty="0" smtClean="0"/>
            <a:t> et des connaissances</a:t>
          </a:r>
          <a:endParaRPr lang="fr-FR" sz="1400" kern="1200" dirty="0"/>
        </a:p>
      </dsp:txBody>
      <dsp:txXfrm>
        <a:off x="2567644" y="954754"/>
        <a:ext cx="1532451" cy="729306"/>
      </dsp:txXfrm>
    </dsp:sp>
    <dsp:sp modelId="{E3CA9D59-74C3-4648-8D87-E5F562061498}">
      <dsp:nvSpPr>
        <dsp:cNvPr id="0" name=""/>
        <dsp:cNvSpPr/>
      </dsp:nvSpPr>
      <dsp:spPr>
        <a:xfrm>
          <a:off x="2390017" y="738392"/>
          <a:ext cx="154937" cy="1426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600"/>
              </a:lnTo>
              <a:lnTo>
                <a:pt x="154937" y="14266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B2A1-448B-D244-B8A4-C0D692F4703C}">
      <dsp:nvSpPr>
        <dsp:cNvPr id="0" name=""/>
        <dsp:cNvSpPr/>
      </dsp:nvSpPr>
      <dsp:spPr>
        <a:xfrm>
          <a:off x="2544954" y="1922136"/>
          <a:ext cx="1580917" cy="485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kern="1200" dirty="0" smtClean="0"/>
            <a:t>CE2, 6</a:t>
          </a:r>
          <a:r>
            <a:rPr lang="fr-FR" sz="1400" kern="1200" baseline="30000" dirty="0" smtClean="0"/>
            <a:t>ème</a:t>
          </a:r>
          <a:r>
            <a:rPr lang="fr-FR" sz="1400" kern="1200" dirty="0" smtClean="0"/>
            <a:t>, 3</a:t>
          </a:r>
          <a:r>
            <a:rPr lang="fr-FR" sz="1400" kern="1200" baseline="30000" dirty="0" smtClean="0"/>
            <a:t>ème</a:t>
          </a:r>
        </a:p>
      </dsp:txBody>
      <dsp:txXfrm>
        <a:off x="2559180" y="1936362"/>
        <a:ext cx="1552465" cy="457260"/>
      </dsp:txXfrm>
    </dsp:sp>
    <dsp:sp modelId="{9FF47E5C-ABEB-497C-BEDC-FF487A1401B0}">
      <dsp:nvSpPr>
        <dsp:cNvPr id="0" name=""/>
        <dsp:cNvSpPr/>
      </dsp:nvSpPr>
      <dsp:spPr>
        <a:xfrm>
          <a:off x="2390017" y="738392"/>
          <a:ext cx="154937" cy="196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562"/>
              </a:lnTo>
              <a:lnTo>
                <a:pt x="154937" y="19695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749F1-74DD-40F8-BAB6-D05EEB8A4A77}">
      <dsp:nvSpPr>
        <dsp:cNvPr id="0" name=""/>
        <dsp:cNvSpPr/>
      </dsp:nvSpPr>
      <dsp:spPr>
        <a:xfrm>
          <a:off x="2544954" y="2579806"/>
          <a:ext cx="1598443" cy="256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kern="1200" dirty="0" smtClean="0"/>
            <a:t>Depuis 2014</a:t>
          </a:r>
          <a:endParaRPr lang="fr-FR" sz="1400" kern="1200" baseline="30000" dirty="0" smtClean="0"/>
        </a:p>
      </dsp:txBody>
      <dsp:txXfrm>
        <a:off x="2552461" y="2587313"/>
        <a:ext cx="1583429" cy="241283"/>
      </dsp:txXfrm>
    </dsp:sp>
    <dsp:sp modelId="{2044FC18-FAEC-DE49-ADC7-0E0BCB4A7F5D}">
      <dsp:nvSpPr>
        <dsp:cNvPr id="0" name=""/>
        <dsp:cNvSpPr/>
      </dsp:nvSpPr>
      <dsp:spPr>
        <a:xfrm>
          <a:off x="2390017" y="738392"/>
          <a:ext cx="154937" cy="3028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8906"/>
              </a:lnTo>
              <a:lnTo>
                <a:pt x="154937" y="30289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A432D-BF91-9440-BD6A-D400E9118CC6}">
      <dsp:nvSpPr>
        <dsp:cNvPr id="0" name=""/>
        <dsp:cNvSpPr/>
      </dsp:nvSpPr>
      <dsp:spPr>
        <a:xfrm>
          <a:off x="2544954" y="3029774"/>
          <a:ext cx="1580917" cy="147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Compétences du socle commun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Dimensions </a:t>
          </a:r>
          <a:r>
            <a:rPr lang="fr-FR" sz="1400" kern="1200" dirty="0" err="1" smtClean="0"/>
            <a:t>socio-cognitives</a:t>
          </a:r>
          <a:endParaRPr lang="fr-FR" sz="1400" kern="1200" dirty="0" smtClean="0"/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- Compétences du XXIème siècle (4C)</a:t>
          </a:r>
          <a:endParaRPr lang="fr-FR" sz="1400" kern="1200" dirty="0"/>
        </a:p>
      </dsp:txBody>
      <dsp:txXfrm>
        <a:off x="2588157" y="3072977"/>
        <a:ext cx="1494511" cy="1388642"/>
      </dsp:txXfrm>
    </dsp:sp>
    <dsp:sp modelId="{CF2E0BD3-B33E-F344-ADA7-6C89C57A12C0}">
      <dsp:nvSpPr>
        <dsp:cNvPr id="0" name=""/>
        <dsp:cNvSpPr/>
      </dsp:nvSpPr>
      <dsp:spPr>
        <a:xfrm>
          <a:off x="4220866" y="2069"/>
          <a:ext cx="1549372" cy="736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Panels</a:t>
          </a:r>
          <a:endParaRPr lang="fr-FR" sz="2800" b="0" kern="1200" dirty="0"/>
        </a:p>
      </dsp:txBody>
      <dsp:txXfrm>
        <a:off x="4242432" y="23635"/>
        <a:ext cx="1506240" cy="693191"/>
      </dsp:txXfrm>
    </dsp:sp>
    <dsp:sp modelId="{A203B468-B042-EF4B-8C4B-D7E39EBEE0B8}">
      <dsp:nvSpPr>
        <dsp:cNvPr id="0" name=""/>
        <dsp:cNvSpPr/>
      </dsp:nvSpPr>
      <dsp:spPr>
        <a:xfrm>
          <a:off x="4375804" y="738392"/>
          <a:ext cx="154937" cy="58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014"/>
              </a:lnTo>
              <a:lnTo>
                <a:pt x="154937" y="5810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B331-E842-9A44-9A09-A8D43ABB5B0B}">
      <dsp:nvSpPr>
        <dsp:cNvPr id="0" name=""/>
        <dsp:cNvSpPr/>
      </dsp:nvSpPr>
      <dsp:spPr>
        <a:xfrm>
          <a:off x="4530741" y="932064"/>
          <a:ext cx="2161870" cy="77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Suivi de cohortes d’élèves : </a:t>
          </a:r>
          <a:r>
            <a:rPr lang="fr-FR" sz="1400" b="1" kern="1200" dirty="0" smtClean="0"/>
            <a:t>parcours</a:t>
          </a:r>
          <a:r>
            <a:rPr lang="fr-FR" sz="1400" kern="1200" dirty="0" smtClean="0"/>
            <a:t> scolaire et environnement familial</a:t>
          </a:r>
          <a:endParaRPr lang="fr-FR" sz="1400" kern="1200" dirty="0"/>
        </a:p>
      </dsp:txBody>
      <dsp:txXfrm>
        <a:off x="4553431" y="954754"/>
        <a:ext cx="2116490" cy="729306"/>
      </dsp:txXfrm>
    </dsp:sp>
    <dsp:sp modelId="{0F5099EA-FF59-D648-9080-A3D8EFE192A7}">
      <dsp:nvSpPr>
        <dsp:cNvPr id="0" name=""/>
        <dsp:cNvSpPr/>
      </dsp:nvSpPr>
      <dsp:spPr>
        <a:xfrm>
          <a:off x="4375804" y="738392"/>
          <a:ext cx="154937" cy="160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445"/>
              </a:lnTo>
              <a:lnTo>
                <a:pt x="154937" y="16084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2EB9-BDE9-A942-AB24-E798376E7874}">
      <dsp:nvSpPr>
        <dsp:cNvPr id="0" name=""/>
        <dsp:cNvSpPr/>
      </dsp:nvSpPr>
      <dsp:spPr>
        <a:xfrm>
          <a:off x="4530741" y="1900422"/>
          <a:ext cx="1972288" cy="892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6</a:t>
          </a:r>
          <a:r>
            <a:rPr lang="fr-FR" sz="1400" kern="1200" baseline="30000" dirty="0" smtClean="0"/>
            <a:t>ème</a:t>
          </a:r>
          <a:r>
            <a:rPr lang="fr-FR" sz="1400" kern="1200" dirty="0" smtClean="0"/>
            <a:t> 2007, CP 2011, élèves en situation de handicap (nés en 2005 et 2010)</a:t>
          </a:r>
          <a:endParaRPr lang="fr-FR" sz="1400" kern="1200" dirty="0"/>
        </a:p>
      </dsp:txBody>
      <dsp:txXfrm>
        <a:off x="4556891" y="1926572"/>
        <a:ext cx="1919988" cy="840533"/>
      </dsp:txXfrm>
    </dsp:sp>
    <dsp:sp modelId="{5F5C8930-7B18-274B-AEC3-10F0CA06B751}">
      <dsp:nvSpPr>
        <dsp:cNvPr id="0" name=""/>
        <dsp:cNvSpPr/>
      </dsp:nvSpPr>
      <dsp:spPr>
        <a:xfrm>
          <a:off x="4375804" y="738392"/>
          <a:ext cx="154937" cy="249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608"/>
              </a:lnTo>
              <a:lnTo>
                <a:pt x="154937" y="249560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D5FD-C757-C84E-A42A-03079AD2D1FA}">
      <dsp:nvSpPr>
        <dsp:cNvPr id="0" name=""/>
        <dsp:cNvSpPr/>
      </dsp:nvSpPr>
      <dsp:spPr>
        <a:xfrm>
          <a:off x="4530741" y="2986927"/>
          <a:ext cx="1972288" cy="494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Disciplinaire et </a:t>
          </a:r>
          <a:r>
            <a:rPr lang="fr-FR" sz="1400" kern="1200" dirty="0" err="1" smtClean="0"/>
            <a:t>socio-cognitif</a:t>
          </a:r>
          <a:endParaRPr lang="fr-FR" sz="1400" kern="1200" dirty="0"/>
        </a:p>
      </dsp:txBody>
      <dsp:txXfrm>
        <a:off x="4545214" y="3001400"/>
        <a:ext cx="1943342" cy="465203"/>
      </dsp:txXfrm>
    </dsp:sp>
    <dsp:sp modelId="{DD89BC6B-495E-4245-9DCD-651F73E5FDD1}">
      <dsp:nvSpPr>
        <dsp:cNvPr id="0" name=""/>
        <dsp:cNvSpPr/>
      </dsp:nvSpPr>
      <dsp:spPr>
        <a:xfrm>
          <a:off x="6666014" y="2069"/>
          <a:ext cx="2069697" cy="774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Evaluation de politiques éducatives</a:t>
          </a:r>
          <a:endParaRPr lang="fr-FR" sz="2000" b="0" kern="1200" dirty="0"/>
        </a:p>
      </dsp:txBody>
      <dsp:txXfrm>
        <a:off x="6688704" y="24759"/>
        <a:ext cx="2024317" cy="729306"/>
      </dsp:txXfrm>
    </dsp:sp>
    <dsp:sp modelId="{B4DAB05B-0D9F-0F40-9C0C-E9F7E5A0BA82}">
      <dsp:nvSpPr>
        <dsp:cNvPr id="0" name=""/>
        <dsp:cNvSpPr/>
      </dsp:nvSpPr>
      <dsp:spPr>
        <a:xfrm>
          <a:off x="6872984" y="776755"/>
          <a:ext cx="206969" cy="1085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559"/>
              </a:lnTo>
              <a:lnTo>
                <a:pt x="206969" y="10855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7BE07-1D73-634A-BA9E-FEA897AA60CF}">
      <dsp:nvSpPr>
        <dsp:cNvPr id="0" name=""/>
        <dsp:cNvSpPr/>
      </dsp:nvSpPr>
      <dsp:spPr>
        <a:xfrm>
          <a:off x="7079954" y="1103773"/>
          <a:ext cx="1239497" cy="1517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2017-2018 : évaluation de la </a:t>
          </a:r>
          <a:r>
            <a:rPr lang="fr-FR" sz="1400" b="1" kern="1200" dirty="0" smtClean="0"/>
            <a:t>politique</a:t>
          </a:r>
          <a:r>
            <a:rPr lang="fr-FR" sz="1400" kern="1200" dirty="0" smtClean="0"/>
            <a:t> de réduction de la taille des classes de CP en REP+</a:t>
          </a:r>
          <a:endParaRPr lang="fr-FR" sz="1400" kern="1200" dirty="0"/>
        </a:p>
      </dsp:txBody>
      <dsp:txXfrm>
        <a:off x="7116258" y="1140077"/>
        <a:ext cx="1166889" cy="1444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6168-5560-5A44-80F8-E7BED6E8C632}">
      <dsp:nvSpPr>
        <dsp:cNvPr id="0" name=""/>
        <dsp:cNvSpPr/>
      </dsp:nvSpPr>
      <dsp:spPr>
        <a:xfrm>
          <a:off x="4877" y="266390"/>
          <a:ext cx="1433125" cy="705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PISA</a:t>
          </a:r>
          <a:endParaRPr lang="fr-FR" sz="2800" b="0" kern="1200" dirty="0"/>
        </a:p>
      </dsp:txBody>
      <dsp:txXfrm>
        <a:off x="25534" y="287047"/>
        <a:ext cx="1391811" cy="663970"/>
      </dsp:txXfrm>
    </dsp:sp>
    <dsp:sp modelId="{7E62B588-3C1D-E347-8FA7-616C8A742E44}">
      <dsp:nvSpPr>
        <dsp:cNvPr id="0" name=""/>
        <dsp:cNvSpPr/>
      </dsp:nvSpPr>
      <dsp:spPr>
        <a:xfrm>
          <a:off x="148190" y="971674"/>
          <a:ext cx="143312" cy="5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422"/>
              </a:lnTo>
              <a:lnTo>
                <a:pt x="143312" y="5374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4A98-21D4-9C46-B74B-B525332B3883}">
      <dsp:nvSpPr>
        <dsp:cNvPr id="0" name=""/>
        <dsp:cNvSpPr/>
      </dsp:nvSpPr>
      <dsp:spPr>
        <a:xfrm>
          <a:off x="291502" y="1150815"/>
          <a:ext cx="1433125" cy="71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Programme pour le suivi des acquis des élèves</a:t>
          </a:r>
          <a:endParaRPr lang="fr-FR" sz="1400" kern="1200" dirty="0"/>
        </a:p>
      </dsp:txBody>
      <dsp:txXfrm>
        <a:off x="312489" y="1171802"/>
        <a:ext cx="1391151" cy="674588"/>
      </dsp:txXfrm>
    </dsp:sp>
    <dsp:sp modelId="{2E814D3E-EA24-D94C-B8B5-7B73EFAB7BF6}">
      <dsp:nvSpPr>
        <dsp:cNvPr id="0" name=""/>
        <dsp:cNvSpPr/>
      </dsp:nvSpPr>
      <dsp:spPr>
        <a:xfrm>
          <a:off x="148190" y="971674"/>
          <a:ext cx="143312" cy="123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188"/>
              </a:lnTo>
              <a:lnTo>
                <a:pt x="143312" y="12301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8B5A2-285D-374C-9612-C2E7CC34052F}">
      <dsp:nvSpPr>
        <dsp:cNvPr id="0" name=""/>
        <dsp:cNvSpPr/>
      </dsp:nvSpPr>
      <dsp:spPr>
        <a:xfrm>
          <a:off x="291502" y="2046518"/>
          <a:ext cx="1433125" cy="310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15 ans</a:t>
          </a:r>
        </a:p>
      </dsp:txBody>
      <dsp:txXfrm>
        <a:off x="300602" y="2055618"/>
        <a:ext cx="1414925" cy="292487"/>
      </dsp:txXfrm>
    </dsp:sp>
    <dsp:sp modelId="{086CFA8E-E2C6-436B-A4EA-08B095C8B786}">
      <dsp:nvSpPr>
        <dsp:cNvPr id="0" name=""/>
        <dsp:cNvSpPr/>
      </dsp:nvSpPr>
      <dsp:spPr>
        <a:xfrm>
          <a:off x="148190" y="971674"/>
          <a:ext cx="143312" cy="1737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270"/>
              </a:lnTo>
              <a:lnTo>
                <a:pt x="143312" y="17372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2BDDB-BFA8-4B8E-92A4-3ADF6BC4780C}">
      <dsp:nvSpPr>
        <dsp:cNvPr id="0" name=""/>
        <dsp:cNvSpPr/>
      </dsp:nvSpPr>
      <dsp:spPr>
        <a:xfrm>
          <a:off x="291502" y="2536346"/>
          <a:ext cx="1460676" cy="345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Depuis 2000</a:t>
          </a:r>
          <a:endParaRPr lang="fr-FR" sz="1400" kern="1200" dirty="0" smtClean="0"/>
        </a:p>
      </dsp:txBody>
      <dsp:txXfrm>
        <a:off x="301612" y="2546456"/>
        <a:ext cx="1440456" cy="324977"/>
      </dsp:txXfrm>
    </dsp:sp>
    <dsp:sp modelId="{7158C93F-792F-3049-9271-EA7FD0B492EC}">
      <dsp:nvSpPr>
        <dsp:cNvPr id="0" name=""/>
        <dsp:cNvSpPr/>
      </dsp:nvSpPr>
      <dsp:spPr>
        <a:xfrm>
          <a:off x="148190" y="971674"/>
          <a:ext cx="143312" cy="272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997"/>
              </a:lnTo>
              <a:lnTo>
                <a:pt x="143312" y="27209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CCABB-C380-7341-A9FD-0938D9D8D8EA}">
      <dsp:nvSpPr>
        <dsp:cNvPr id="0" name=""/>
        <dsp:cNvSpPr/>
      </dsp:nvSpPr>
      <dsp:spPr>
        <a:xfrm>
          <a:off x="291502" y="3060684"/>
          <a:ext cx="1901333" cy="126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i="1" kern="1200" dirty="0" err="1" smtClean="0"/>
            <a:t>Littératie</a:t>
          </a:r>
          <a:r>
            <a:rPr lang="fr-FR" sz="1400" kern="1200" dirty="0" smtClean="0"/>
            <a:t> Compréhension de l'écrit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Culture mathématique Culture scientifique</a:t>
          </a:r>
          <a:endParaRPr lang="fr-FR" sz="1400" kern="1200" dirty="0"/>
        </a:p>
      </dsp:txBody>
      <dsp:txXfrm>
        <a:off x="328523" y="3097705"/>
        <a:ext cx="1827291" cy="1189931"/>
      </dsp:txXfrm>
    </dsp:sp>
    <dsp:sp modelId="{CDB17F24-C3D4-8A45-9A24-4699789FFA8B}">
      <dsp:nvSpPr>
        <dsp:cNvPr id="0" name=""/>
        <dsp:cNvSpPr/>
      </dsp:nvSpPr>
      <dsp:spPr>
        <a:xfrm>
          <a:off x="2264492" y="266390"/>
          <a:ext cx="1433125" cy="705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PIRLS</a:t>
          </a:r>
          <a:endParaRPr lang="fr-FR" sz="2800" b="0" kern="1200" dirty="0"/>
        </a:p>
      </dsp:txBody>
      <dsp:txXfrm>
        <a:off x="2285149" y="287047"/>
        <a:ext cx="1391811" cy="663970"/>
      </dsp:txXfrm>
    </dsp:sp>
    <dsp:sp modelId="{6C2E12B0-CD98-9F48-9F0A-6E96732E4C9B}">
      <dsp:nvSpPr>
        <dsp:cNvPr id="0" name=""/>
        <dsp:cNvSpPr/>
      </dsp:nvSpPr>
      <dsp:spPr>
        <a:xfrm>
          <a:off x="2407805" y="971674"/>
          <a:ext cx="143312" cy="5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422"/>
              </a:lnTo>
              <a:lnTo>
                <a:pt x="143312" y="5374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A2E92-B26C-604F-834E-68F6B47F0B62}">
      <dsp:nvSpPr>
        <dsp:cNvPr id="0" name=""/>
        <dsp:cNvSpPr/>
      </dsp:nvSpPr>
      <dsp:spPr>
        <a:xfrm>
          <a:off x="2551117" y="1150815"/>
          <a:ext cx="1684668" cy="71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Progress in International Reading </a:t>
          </a:r>
          <a:r>
            <a:rPr lang="fr-FR" sz="1400" kern="1200" dirty="0" err="1" smtClean="0"/>
            <a:t>Literacy</a:t>
          </a:r>
          <a:r>
            <a:rPr lang="fr-FR" sz="1400" kern="1200" dirty="0" smtClean="0"/>
            <a:t> Survey</a:t>
          </a:r>
          <a:endParaRPr lang="fr-FR" sz="1400" kern="1200" dirty="0"/>
        </a:p>
      </dsp:txBody>
      <dsp:txXfrm>
        <a:off x="2572104" y="1171802"/>
        <a:ext cx="1642694" cy="674588"/>
      </dsp:txXfrm>
    </dsp:sp>
    <dsp:sp modelId="{E3CA9D59-74C3-4648-8D87-E5F562061498}">
      <dsp:nvSpPr>
        <dsp:cNvPr id="0" name=""/>
        <dsp:cNvSpPr/>
      </dsp:nvSpPr>
      <dsp:spPr>
        <a:xfrm>
          <a:off x="2407805" y="971674"/>
          <a:ext cx="143312" cy="1288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09"/>
              </a:lnTo>
              <a:lnTo>
                <a:pt x="143312" y="12886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B2A1-448B-D244-B8A4-C0D692F4703C}">
      <dsp:nvSpPr>
        <dsp:cNvPr id="0" name=""/>
        <dsp:cNvSpPr/>
      </dsp:nvSpPr>
      <dsp:spPr>
        <a:xfrm>
          <a:off x="2551117" y="2066604"/>
          <a:ext cx="1462304" cy="387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CM1</a:t>
          </a:r>
        </a:p>
      </dsp:txBody>
      <dsp:txXfrm>
        <a:off x="2562462" y="2077949"/>
        <a:ext cx="1439614" cy="364669"/>
      </dsp:txXfrm>
    </dsp:sp>
    <dsp:sp modelId="{BC12F3F0-A8C9-42E8-867A-541620D13DC6}">
      <dsp:nvSpPr>
        <dsp:cNvPr id="0" name=""/>
        <dsp:cNvSpPr/>
      </dsp:nvSpPr>
      <dsp:spPr>
        <a:xfrm>
          <a:off x="2407805" y="971674"/>
          <a:ext cx="143312" cy="181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650"/>
              </a:lnTo>
              <a:lnTo>
                <a:pt x="143312" y="181865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F57D9-2E41-4622-A35C-F175E261B0B4}">
      <dsp:nvSpPr>
        <dsp:cNvPr id="0" name=""/>
        <dsp:cNvSpPr/>
      </dsp:nvSpPr>
      <dsp:spPr>
        <a:xfrm>
          <a:off x="2551117" y="2613019"/>
          <a:ext cx="1470352" cy="354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Depuis 2001</a:t>
          </a:r>
        </a:p>
      </dsp:txBody>
      <dsp:txXfrm>
        <a:off x="2561503" y="2623405"/>
        <a:ext cx="1449580" cy="333840"/>
      </dsp:txXfrm>
    </dsp:sp>
    <dsp:sp modelId="{BB0AB592-2862-0F43-AA2B-503A175B1816}">
      <dsp:nvSpPr>
        <dsp:cNvPr id="0" name=""/>
        <dsp:cNvSpPr/>
      </dsp:nvSpPr>
      <dsp:spPr>
        <a:xfrm>
          <a:off x="2407805" y="971674"/>
          <a:ext cx="143312" cy="2454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4145"/>
              </a:lnTo>
              <a:lnTo>
                <a:pt x="143312" y="24541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ED6BA-D019-C946-89A1-23EABCE033D7}">
      <dsp:nvSpPr>
        <dsp:cNvPr id="0" name=""/>
        <dsp:cNvSpPr/>
      </dsp:nvSpPr>
      <dsp:spPr>
        <a:xfrm>
          <a:off x="2551117" y="3146772"/>
          <a:ext cx="1515467" cy="558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Compréhension de textes écrits</a:t>
          </a:r>
        </a:p>
      </dsp:txBody>
      <dsp:txXfrm>
        <a:off x="2567463" y="3163118"/>
        <a:ext cx="1482775" cy="525403"/>
      </dsp:txXfrm>
    </dsp:sp>
    <dsp:sp modelId="{5A97D05B-3543-DA4F-B178-0498E7F3B6B5}">
      <dsp:nvSpPr>
        <dsp:cNvPr id="0" name=""/>
        <dsp:cNvSpPr/>
      </dsp:nvSpPr>
      <dsp:spPr>
        <a:xfrm>
          <a:off x="4307442" y="266390"/>
          <a:ext cx="1433125" cy="731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0" kern="1200" dirty="0" smtClean="0"/>
            <a:t>TIMSS</a:t>
          </a:r>
        </a:p>
      </dsp:txBody>
      <dsp:txXfrm>
        <a:off x="4328853" y="287801"/>
        <a:ext cx="1390303" cy="688215"/>
      </dsp:txXfrm>
    </dsp:sp>
    <dsp:sp modelId="{173AF9EF-6F7A-BD49-BAEF-D76F49D9EE57}">
      <dsp:nvSpPr>
        <dsp:cNvPr id="0" name=""/>
        <dsp:cNvSpPr/>
      </dsp:nvSpPr>
      <dsp:spPr>
        <a:xfrm>
          <a:off x="4450754" y="997427"/>
          <a:ext cx="143312" cy="641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162"/>
              </a:lnTo>
              <a:lnTo>
                <a:pt x="143312" y="6411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84642-B86E-C74A-9A31-18D99B1A7963}">
      <dsp:nvSpPr>
        <dsp:cNvPr id="0" name=""/>
        <dsp:cNvSpPr/>
      </dsp:nvSpPr>
      <dsp:spPr>
        <a:xfrm>
          <a:off x="4594067" y="1176568"/>
          <a:ext cx="1649963" cy="924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Trends in International </a:t>
          </a:r>
          <a:r>
            <a:rPr lang="fr-FR" sz="1400" kern="1200" dirty="0" err="1" smtClean="0"/>
            <a:t>Mathematics</a:t>
          </a:r>
          <a:r>
            <a:rPr lang="fr-FR" sz="1400" kern="1200" dirty="0" smtClean="0"/>
            <a:t> and Science </a:t>
          </a:r>
          <a:r>
            <a:rPr lang="fr-FR" sz="1400" kern="1200" dirty="0" err="1" smtClean="0"/>
            <a:t>Study</a:t>
          </a:r>
          <a:endParaRPr lang="fr-FR" sz="1400" kern="1200" dirty="0" smtClean="0"/>
        </a:p>
      </dsp:txBody>
      <dsp:txXfrm>
        <a:off x="4621131" y="1203632"/>
        <a:ext cx="1595835" cy="869915"/>
      </dsp:txXfrm>
    </dsp:sp>
    <dsp:sp modelId="{4D27AEAE-EC2B-0E44-8C83-D34F5E86E59E}">
      <dsp:nvSpPr>
        <dsp:cNvPr id="0" name=""/>
        <dsp:cNvSpPr/>
      </dsp:nvSpPr>
      <dsp:spPr>
        <a:xfrm>
          <a:off x="4450754" y="997427"/>
          <a:ext cx="143312" cy="152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068"/>
              </a:lnTo>
              <a:lnTo>
                <a:pt x="143312" y="15230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2F892-9C23-3B45-8481-1EDEF7E0AC7D}">
      <dsp:nvSpPr>
        <dsp:cNvPr id="0" name=""/>
        <dsp:cNvSpPr/>
      </dsp:nvSpPr>
      <dsp:spPr>
        <a:xfrm>
          <a:off x="4594067" y="2279752"/>
          <a:ext cx="1575612" cy="48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CM1, 4</a:t>
          </a:r>
          <a:r>
            <a:rPr lang="fr-FR" sz="1400" kern="1200" baseline="30000" dirty="0" smtClean="0"/>
            <a:t>ème</a:t>
          </a:r>
          <a:r>
            <a:rPr lang="fr-FR" sz="1400" kern="1200" dirty="0" smtClean="0"/>
            <a:t>, TS</a:t>
          </a:r>
        </a:p>
      </dsp:txBody>
      <dsp:txXfrm>
        <a:off x="4608169" y="2293854"/>
        <a:ext cx="1547408" cy="453283"/>
      </dsp:txXfrm>
    </dsp:sp>
    <dsp:sp modelId="{1493E674-18D0-4F3E-B796-E3238D3CEC3D}">
      <dsp:nvSpPr>
        <dsp:cNvPr id="0" name=""/>
        <dsp:cNvSpPr/>
      </dsp:nvSpPr>
      <dsp:spPr>
        <a:xfrm>
          <a:off x="4450754" y="997427"/>
          <a:ext cx="143312" cy="2193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778"/>
              </a:lnTo>
              <a:lnTo>
                <a:pt x="143312" y="21937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E34CE-B4DA-4273-8204-8EEC534C9F6B}">
      <dsp:nvSpPr>
        <dsp:cNvPr id="0" name=""/>
        <dsp:cNvSpPr/>
      </dsp:nvSpPr>
      <dsp:spPr>
        <a:xfrm>
          <a:off x="4594067" y="2940380"/>
          <a:ext cx="1542112" cy="501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Depuis 2015 pour la France (+ 1995)</a:t>
          </a:r>
        </a:p>
      </dsp:txBody>
      <dsp:txXfrm>
        <a:off x="4608760" y="2955073"/>
        <a:ext cx="1512726" cy="472265"/>
      </dsp:txXfrm>
    </dsp:sp>
    <dsp:sp modelId="{A57B5509-30DB-9149-BAAB-4F36493D1BA5}">
      <dsp:nvSpPr>
        <dsp:cNvPr id="0" name=""/>
        <dsp:cNvSpPr/>
      </dsp:nvSpPr>
      <dsp:spPr>
        <a:xfrm>
          <a:off x="4450754" y="997427"/>
          <a:ext cx="143312" cy="2893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3298"/>
              </a:lnTo>
              <a:lnTo>
                <a:pt x="143312" y="28932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484CA-F5E0-5C47-BCAF-51459CA5C2B7}">
      <dsp:nvSpPr>
        <dsp:cNvPr id="0" name=""/>
        <dsp:cNvSpPr/>
      </dsp:nvSpPr>
      <dsp:spPr>
        <a:xfrm>
          <a:off x="4594067" y="3621173"/>
          <a:ext cx="1597453" cy="539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Mathématiques et Sciences</a:t>
          </a:r>
        </a:p>
      </dsp:txBody>
      <dsp:txXfrm>
        <a:off x="4609857" y="3636963"/>
        <a:ext cx="1565873" cy="507526"/>
      </dsp:txXfrm>
    </dsp:sp>
    <dsp:sp modelId="{4606F8D6-7A64-A34B-A097-2DF297C50E78}">
      <dsp:nvSpPr>
        <dsp:cNvPr id="0" name=""/>
        <dsp:cNvSpPr/>
      </dsp:nvSpPr>
      <dsp:spPr>
        <a:xfrm>
          <a:off x="6315686" y="266390"/>
          <a:ext cx="1433125" cy="705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ICILS</a:t>
          </a:r>
          <a:endParaRPr lang="fr-FR" sz="2800" b="0" kern="1200" dirty="0"/>
        </a:p>
      </dsp:txBody>
      <dsp:txXfrm>
        <a:off x="6336343" y="287047"/>
        <a:ext cx="1391811" cy="663970"/>
      </dsp:txXfrm>
    </dsp:sp>
    <dsp:sp modelId="{97656F98-369F-C14C-B4D5-FB6CB7AC3BA8}">
      <dsp:nvSpPr>
        <dsp:cNvPr id="0" name=""/>
        <dsp:cNvSpPr/>
      </dsp:nvSpPr>
      <dsp:spPr>
        <a:xfrm>
          <a:off x="6458999" y="971674"/>
          <a:ext cx="143312" cy="628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816"/>
              </a:lnTo>
              <a:lnTo>
                <a:pt x="143312" y="6288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604E2-A1A4-A34B-AA92-EA2857933661}">
      <dsp:nvSpPr>
        <dsp:cNvPr id="0" name=""/>
        <dsp:cNvSpPr/>
      </dsp:nvSpPr>
      <dsp:spPr>
        <a:xfrm>
          <a:off x="6602312" y="1150815"/>
          <a:ext cx="1663767" cy="89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International Computer and Information </a:t>
          </a:r>
          <a:r>
            <a:rPr lang="fr-FR" sz="1400" kern="1200" dirty="0" err="1" smtClean="0"/>
            <a:t>Literacy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Study</a:t>
          </a:r>
          <a:endParaRPr lang="fr-FR" sz="1400" kern="1200" dirty="0"/>
        </a:p>
      </dsp:txBody>
      <dsp:txXfrm>
        <a:off x="6628653" y="1177156"/>
        <a:ext cx="1611085" cy="846668"/>
      </dsp:txXfrm>
    </dsp:sp>
    <dsp:sp modelId="{0F5099EA-FF59-D648-9080-A3D8EFE192A7}">
      <dsp:nvSpPr>
        <dsp:cNvPr id="0" name=""/>
        <dsp:cNvSpPr/>
      </dsp:nvSpPr>
      <dsp:spPr>
        <a:xfrm>
          <a:off x="6458999" y="971674"/>
          <a:ext cx="143312" cy="146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253"/>
              </a:lnTo>
              <a:lnTo>
                <a:pt x="143312" y="14632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2EB9-BDE9-A942-AB24-E798376E7874}">
      <dsp:nvSpPr>
        <dsp:cNvPr id="0" name=""/>
        <dsp:cNvSpPr/>
      </dsp:nvSpPr>
      <dsp:spPr>
        <a:xfrm>
          <a:off x="6602312" y="2229306"/>
          <a:ext cx="1553944" cy="411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4</a:t>
          </a:r>
          <a:r>
            <a:rPr lang="fr-FR" sz="1400" kern="1200" baseline="30000" dirty="0" smtClean="0"/>
            <a:t>ème</a:t>
          </a:r>
          <a:endParaRPr lang="fr-FR" sz="1400" kern="1200" dirty="0" smtClean="0"/>
        </a:p>
      </dsp:txBody>
      <dsp:txXfrm>
        <a:off x="6614357" y="2241351"/>
        <a:ext cx="1529854" cy="387152"/>
      </dsp:txXfrm>
    </dsp:sp>
    <dsp:sp modelId="{76B22F1E-C56A-48B2-9D44-1D0655569173}">
      <dsp:nvSpPr>
        <dsp:cNvPr id="0" name=""/>
        <dsp:cNvSpPr/>
      </dsp:nvSpPr>
      <dsp:spPr>
        <a:xfrm>
          <a:off x="6458999" y="971674"/>
          <a:ext cx="143312" cy="200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249"/>
              </a:lnTo>
              <a:lnTo>
                <a:pt x="143312" y="20002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28B26-258B-4885-A735-176C42F2627D}">
      <dsp:nvSpPr>
        <dsp:cNvPr id="0" name=""/>
        <dsp:cNvSpPr/>
      </dsp:nvSpPr>
      <dsp:spPr>
        <a:xfrm>
          <a:off x="6602312" y="2819690"/>
          <a:ext cx="1546549" cy="30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2018</a:t>
          </a:r>
        </a:p>
      </dsp:txBody>
      <dsp:txXfrm>
        <a:off x="6611230" y="2828608"/>
        <a:ext cx="1528713" cy="286631"/>
      </dsp:txXfrm>
    </dsp:sp>
    <dsp:sp modelId="{5F5C8930-7B18-274B-AEC3-10F0CA06B751}">
      <dsp:nvSpPr>
        <dsp:cNvPr id="0" name=""/>
        <dsp:cNvSpPr/>
      </dsp:nvSpPr>
      <dsp:spPr>
        <a:xfrm>
          <a:off x="6458999" y="971674"/>
          <a:ext cx="143312" cy="26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905"/>
              </a:lnTo>
              <a:lnTo>
                <a:pt x="143312" y="26899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D5FD-C757-C84E-A42A-03079AD2D1FA}">
      <dsp:nvSpPr>
        <dsp:cNvPr id="0" name=""/>
        <dsp:cNvSpPr/>
      </dsp:nvSpPr>
      <dsp:spPr>
        <a:xfrm>
          <a:off x="6602312" y="3303298"/>
          <a:ext cx="1683888" cy="71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Littératie</a:t>
          </a:r>
          <a:r>
            <a:rPr lang="fr-FR" sz="1400" kern="1200" dirty="0" smtClean="0"/>
            <a:t> numérique Pensée informatique</a:t>
          </a:r>
          <a:endParaRPr lang="fr-FR" sz="1400" kern="1200" dirty="0"/>
        </a:p>
      </dsp:txBody>
      <dsp:txXfrm>
        <a:off x="6623299" y="3324285"/>
        <a:ext cx="1641914" cy="674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6168-5560-5A44-80F8-E7BED6E8C632}">
      <dsp:nvSpPr>
        <dsp:cNvPr id="0" name=""/>
        <dsp:cNvSpPr/>
      </dsp:nvSpPr>
      <dsp:spPr>
        <a:xfrm>
          <a:off x="3514" y="118188"/>
          <a:ext cx="1834546" cy="69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CP/CE1</a:t>
          </a:r>
          <a:endParaRPr lang="fr-FR" sz="2800" b="0" kern="1200" dirty="0"/>
        </a:p>
      </dsp:txBody>
      <dsp:txXfrm>
        <a:off x="23779" y="138453"/>
        <a:ext cx="1794016" cy="651369"/>
      </dsp:txXfrm>
    </dsp:sp>
    <dsp:sp modelId="{7E62B588-3C1D-E347-8FA7-616C8A742E44}">
      <dsp:nvSpPr>
        <dsp:cNvPr id="0" name=""/>
        <dsp:cNvSpPr/>
      </dsp:nvSpPr>
      <dsp:spPr>
        <a:xfrm>
          <a:off x="186969" y="810087"/>
          <a:ext cx="183454" cy="592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118"/>
              </a:lnTo>
              <a:lnTo>
                <a:pt x="183454" y="5921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4A98-21D4-9C46-B74B-B525332B3883}">
      <dsp:nvSpPr>
        <dsp:cNvPr id="0" name=""/>
        <dsp:cNvSpPr/>
      </dsp:nvSpPr>
      <dsp:spPr>
        <a:xfrm>
          <a:off x="370423" y="1039405"/>
          <a:ext cx="2213181" cy="725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Evaluations nationales à partir de la rentrée 2018</a:t>
          </a:r>
          <a:endParaRPr lang="fr-FR" sz="1400" kern="1200" dirty="0"/>
        </a:p>
      </dsp:txBody>
      <dsp:txXfrm>
        <a:off x="391675" y="1060657"/>
        <a:ext cx="2170677" cy="683095"/>
      </dsp:txXfrm>
    </dsp:sp>
    <dsp:sp modelId="{2E814D3E-EA24-D94C-B8B5-7B73EFAB7BF6}">
      <dsp:nvSpPr>
        <dsp:cNvPr id="0" name=""/>
        <dsp:cNvSpPr/>
      </dsp:nvSpPr>
      <dsp:spPr>
        <a:xfrm>
          <a:off x="186969" y="810087"/>
          <a:ext cx="193405" cy="1687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259"/>
              </a:lnTo>
              <a:lnTo>
                <a:pt x="193405" y="16872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8B5A2-285D-374C-9612-C2E7CC34052F}">
      <dsp:nvSpPr>
        <dsp:cNvPr id="0" name=""/>
        <dsp:cNvSpPr/>
      </dsp:nvSpPr>
      <dsp:spPr>
        <a:xfrm>
          <a:off x="380374" y="2034115"/>
          <a:ext cx="2275189" cy="926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Repères début de CP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Point d’étape milieu de CP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Repères début de CE1</a:t>
          </a:r>
          <a:endParaRPr lang="fr-FR" sz="1400" kern="1200" dirty="0"/>
        </a:p>
      </dsp:txBody>
      <dsp:txXfrm>
        <a:off x="407509" y="2061250"/>
        <a:ext cx="2220919" cy="872194"/>
      </dsp:txXfrm>
    </dsp:sp>
    <dsp:sp modelId="{7158C93F-792F-3049-9271-EA7FD0B492EC}">
      <dsp:nvSpPr>
        <dsp:cNvPr id="0" name=""/>
        <dsp:cNvSpPr/>
      </dsp:nvSpPr>
      <dsp:spPr>
        <a:xfrm>
          <a:off x="186969" y="810087"/>
          <a:ext cx="183454" cy="263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036"/>
              </a:lnTo>
              <a:lnTo>
                <a:pt x="183454" y="26380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CCABB-C380-7341-A9FD-0938D9D8D8EA}">
      <dsp:nvSpPr>
        <dsp:cNvPr id="0" name=""/>
        <dsp:cNvSpPr/>
      </dsp:nvSpPr>
      <dsp:spPr>
        <a:xfrm>
          <a:off x="370423" y="3150106"/>
          <a:ext cx="1923294" cy="596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Français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Mathématiques</a:t>
          </a:r>
          <a:endParaRPr lang="fr-FR" sz="1400" kern="1200" dirty="0"/>
        </a:p>
      </dsp:txBody>
      <dsp:txXfrm>
        <a:off x="387880" y="3167563"/>
        <a:ext cx="1888380" cy="561120"/>
      </dsp:txXfrm>
    </dsp:sp>
    <dsp:sp modelId="{CDB17F24-C3D4-8A45-9A24-4699789FFA8B}">
      <dsp:nvSpPr>
        <dsp:cNvPr id="0" name=""/>
        <dsp:cNvSpPr/>
      </dsp:nvSpPr>
      <dsp:spPr>
        <a:xfrm>
          <a:off x="2737340" y="118188"/>
          <a:ext cx="1834546" cy="705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6</a:t>
          </a:r>
          <a:r>
            <a:rPr lang="fr-FR" sz="2800" b="0" kern="1200" baseline="30000" dirty="0" smtClean="0"/>
            <a:t>ème</a:t>
          </a:r>
          <a:r>
            <a:rPr lang="fr-FR" sz="2800" b="0" kern="1200" dirty="0" smtClean="0"/>
            <a:t> </a:t>
          </a:r>
          <a:endParaRPr lang="fr-FR" sz="2800" b="0" kern="1200" dirty="0"/>
        </a:p>
      </dsp:txBody>
      <dsp:txXfrm>
        <a:off x="2758017" y="138865"/>
        <a:ext cx="1793192" cy="664625"/>
      </dsp:txXfrm>
    </dsp:sp>
    <dsp:sp modelId="{6C2E12B0-CD98-9F48-9F0A-6E96732E4C9B}">
      <dsp:nvSpPr>
        <dsp:cNvPr id="0" name=""/>
        <dsp:cNvSpPr/>
      </dsp:nvSpPr>
      <dsp:spPr>
        <a:xfrm>
          <a:off x="2920795" y="824167"/>
          <a:ext cx="183454" cy="60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115"/>
              </a:lnTo>
              <a:lnTo>
                <a:pt x="183454" y="6071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A2E92-B26C-604F-834E-68F6B47F0B62}">
      <dsp:nvSpPr>
        <dsp:cNvPr id="0" name=""/>
        <dsp:cNvSpPr/>
      </dsp:nvSpPr>
      <dsp:spPr>
        <a:xfrm>
          <a:off x="3104250" y="1053486"/>
          <a:ext cx="2260586" cy="75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Positionnement des élèves et outil d’aide au pilotage local (novembre 2017)</a:t>
          </a:r>
          <a:endParaRPr lang="fr-FR" sz="1400" kern="1200" dirty="0"/>
        </a:p>
      </dsp:txBody>
      <dsp:txXfrm>
        <a:off x="3126381" y="1075617"/>
        <a:ext cx="2216324" cy="711332"/>
      </dsp:txXfrm>
    </dsp:sp>
    <dsp:sp modelId="{E3CA9D59-74C3-4648-8D87-E5F562061498}">
      <dsp:nvSpPr>
        <dsp:cNvPr id="0" name=""/>
        <dsp:cNvSpPr/>
      </dsp:nvSpPr>
      <dsp:spPr>
        <a:xfrm>
          <a:off x="2920795" y="824167"/>
          <a:ext cx="183454" cy="1404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968"/>
              </a:lnTo>
              <a:lnTo>
                <a:pt x="183454" y="14049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B2A1-448B-D244-B8A4-C0D692F4703C}">
      <dsp:nvSpPr>
        <dsp:cNvPr id="0" name=""/>
        <dsp:cNvSpPr/>
      </dsp:nvSpPr>
      <dsp:spPr>
        <a:xfrm>
          <a:off x="3104250" y="2064110"/>
          <a:ext cx="2157250" cy="33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Début de 6</a:t>
          </a:r>
          <a:r>
            <a:rPr lang="fr-FR" sz="1400" kern="1200" baseline="30000" dirty="0" smtClean="0"/>
            <a:t>ème</a:t>
          </a:r>
          <a:endParaRPr lang="fr-FR" sz="1400" kern="1200" baseline="30000" dirty="0"/>
        </a:p>
      </dsp:txBody>
      <dsp:txXfrm>
        <a:off x="3113917" y="2073777"/>
        <a:ext cx="2137916" cy="310719"/>
      </dsp:txXfrm>
    </dsp:sp>
    <dsp:sp modelId="{2044FC18-FAEC-DE49-ADC7-0E0BCB4A7F5D}">
      <dsp:nvSpPr>
        <dsp:cNvPr id="0" name=""/>
        <dsp:cNvSpPr/>
      </dsp:nvSpPr>
      <dsp:spPr>
        <a:xfrm>
          <a:off x="2920795" y="824167"/>
          <a:ext cx="183454" cy="212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59"/>
              </a:lnTo>
              <a:lnTo>
                <a:pt x="183454" y="21208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A432D-BF91-9440-BD6A-D400E9118CC6}">
      <dsp:nvSpPr>
        <dsp:cNvPr id="0" name=""/>
        <dsp:cNvSpPr/>
      </dsp:nvSpPr>
      <dsp:spPr>
        <a:xfrm>
          <a:off x="3104250" y="2597770"/>
          <a:ext cx="2173908" cy="69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Français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Mathématiques</a:t>
          </a:r>
          <a:endParaRPr lang="fr-FR" sz="1400" kern="1200" dirty="0"/>
        </a:p>
      </dsp:txBody>
      <dsp:txXfrm>
        <a:off x="3124592" y="2618112"/>
        <a:ext cx="2133224" cy="653829"/>
      </dsp:txXfrm>
    </dsp:sp>
    <dsp:sp modelId="{BCA74CB0-AE4C-4C5B-97E4-057CB3EAF4F4}">
      <dsp:nvSpPr>
        <dsp:cNvPr id="0" name=""/>
        <dsp:cNvSpPr/>
      </dsp:nvSpPr>
      <dsp:spPr>
        <a:xfrm>
          <a:off x="5456564" y="118188"/>
          <a:ext cx="1834546" cy="703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0" kern="1200" dirty="0" smtClean="0"/>
            <a:t>JDC</a:t>
          </a:r>
          <a:endParaRPr lang="fr-FR" sz="2800" b="0" kern="1200" dirty="0"/>
        </a:p>
      </dsp:txBody>
      <dsp:txXfrm>
        <a:off x="5477174" y="138798"/>
        <a:ext cx="1793326" cy="662456"/>
      </dsp:txXfrm>
    </dsp:sp>
    <dsp:sp modelId="{950FF559-D325-49D0-93AB-97481D65303A}">
      <dsp:nvSpPr>
        <dsp:cNvPr id="0" name=""/>
        <dsp:cNvSpPr/>
      </dsp:nvSpPr>
      <dsp:spPr>
        <a:xfrm>
          <a:off x="5640018" y="821865"/>
          <a:ext cx="183454" cy="687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954"/>
              </a:lnTo>
              <a:lnTo>
                <a:pt x="183454" y="68795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DF7ED-4533-4D6B-8EB9-F071AA4DA0F6}">
      <dsp:nvSpPr>
        <dsp:cNvPr id="0" name=""/>
        <dsp:cNvSpPr/>
      </dsp:nvSpPr>
      <dsp:spPr>
        <a:xfrm>
          <a:off x="5823473" y="1051183"/>
          <a:ext cx="2046972" cy="91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Détection des jeunes en difficulté lecture lors de la Journée Défense et Citoyenneté</a:t>
          </a:r>
          <a:endParaRPr lang="fr-FR" sz="1400" kern="1200" dirty="0"/>
        </a:p>
      </dsp:txBody>
      <dsp:txXfrm>
        <a:off x="5850339" y="1078049"/>
        <a:ext cx="1993240" cy="863541"/>
      </dsp:txXfrm>
    </dsp:sp>
    <dsp:sp modelId="{B07A2DAB-BF52-4260-970E-7ADB2F70BC57}">
      <dsp:nvSpPr>
        <dsp:cNvPr id="0" name=""/>
        <dsp:cNvSpPr/>
      </dsp:nvSpPr>
      <dsp:spPr>
        <a:xfrm>
          <a:off x="5640018" y="821865"/>
          <a:ext cx="183454" cy="1834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546"/>
              </a:lnTo>
              <a:lnTo>
                <a:pt x="183454" y="18345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ABFB9-52BC-41AF-AB15-63721B7AC44F}">
      <dsp:nvSpPr>
        <dsp:cNvPr id="0" name=""/>
        <dsp:cNvSpPr/>
      </dsp:nvSpPr>
      <dsp:spPr>
        <a:xfrm>
          <a:off x="5823473" y="2197775"/>
          <a:ext cx="2124654" cy="917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Jeunes Françaises et Français d’environ 17ans</a:t>
          </a:r>
          <a:endParaRPr lang="fr-FR" sz="1400" kern="1200" dirty="0"/>
        </a:p>
      </dsp:txBody>
      <dsp:txXfrm>
        <a:off x="5850339" y="2224641"/>
        <a:ext cx="2070922" cy="863541"/>
      </dsp:txXfrm>
    </dsp:sp>
    <dsp:sp modelId="{A76DB407-E8B3-43FF-BAD8-BECCB3188820}">
      <dsp:nvSpPr>
        <dsp:cNvPr id="0" name=""/>
        <dsp:cNvSpPr/>
      </dsp:nvSpPr>
      <dsp:spPr>
        <a:xfrm>
          <a:off x="5640018" y="821865"/>
          <a:ext cx="183454" cy="2641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471"/>
              </a:lnTo>
              <a:lnTo>
                <a:pt x="183454" y="264147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A46F-353C-432D-B922-CA4184D7839B}">
      <dsp:nvSpPr>
        <dsp:cNvPr id="0" name=""/>
        <dsp:cNvSpPr/>
      </dsp:nvSpPr>
      <dsp:spPr>
        <a:xfrm>
          <a:off x="5823473" y="3344366"/>
          <a:ext cx="2045871" cy="237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Depuis 2000</a:t>
          </a:r>
          <a:endParaRPr lang="fr-FR" sz="1400" kern="1200" dirty="0"/>
        </a:p>
      </dsp:txBody>
      <dsp:txXfrm>
        <a:off x="5830442" y="3351335"/>
        <a:ext cx="2031933" cy="224002"/>
      </dsp:txXfrm>
    </dsp:sp>
    <dsp:sp modelId="{6E964C22-C785-4936-99B3-1482E5131111}">
      <dsp:nvSpPr>
        <dsp:cNvPr id="0" name=""/>
        <dsp:cNvSpPr/>
      </dsp:nvSpPr>
      <dsp:spPr>
        <a:xfrm>
          <a:off x="5640018" y="821865"/>
          <a:ext cx="183454" cy="317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880"/>
              </a:lnTo>
              <a:lnTo>
                <a:pt x="183454" y="31718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6AE5F-FF2F-4034-9524-7FD9263C9BEC}">
      <dsp:nvSpPr>
        <dsp:cNvPr id="0" name=""/>
        <dsp:cNvSpPr/>
      </dsp:nvSpPr>
      <dsp:spPr>
        <a:xfrm>
          <a:off x="5823473" y="3811625"/>
          <a:ext cx="2101773" cy="364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smtClean="0"/>
            <a:t>Lecture</a:t>
          </a:r>
          <a:endParaRPr lang="fr-FR" sz="1400" kern="1200" dirty="0"/>
        </a:p>
      </dsp:txBody>
      <dsp:txXfrm>
        <a:off x="5834141" y="3822293"/>
        <a:ext cx="2080437" cy="3429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31130-F417-44DC-92D7-E28511C9DD2A}">
      <dsp:nvSpPr>
        <dsp:cNvPr id="0" name=""/>
        <dsp:cNvSpPr/>
      </dsp:nvSpPr>
      <dsp:spPr>
        <a:xfrm>
          <a:off x="1814863" y="0"/>
          <a:ext cx="2466274" cy="2466274"/>
        </a:xfrm>
        <a:prstGeom prst="triangl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dirty="0" smtClean="0"/>
            <a:t> </a:t>
          </a:r>
          <a:endParaRPr lang="fr-FR" sz="5700" kern="1200" dirty="0"/>
        </a:p>
      </dsp:txBody>
      <dsp:txXfrm>
        <a:off x="2431432" y="1233137"/>
        <a:ext cx="1233137" cy="1233137"/>
      </dsp:txXfrm>
    </dsp:sp>
    <dsp:sp modelId="{CE5AD4D2-13FB-45A5-9BAC-BB89C9AFEB16}">
      <dsp:nvSpPr>
        <dsp:cNvPr id="0" name=""/>
        <dsp:cNvSpPr/>
      </dsp:nvSpPr>
      <dsp:spPr>
        <a:xfrm>
          <a:off x="581725" y="2466274"/>
          <a:ext cx="2466274" cy="2466274"/>
        </a:xfrm>
        <a:prstGeom prst="triangl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dirty="0" smtClean="0"/>
            <a:t> </a:t>
          </a:r>
          <a:endParaRPr lang="fr-FR" sz="5700" kern="1200" dirty="0"/>
        </a:p>
      </dsp:txBody>
      <dsp:txXfrm>
        <a:off x="1198294" y="3699411"/>
        <a:ext cx="1233137" cy="1233137"/>
      </dsp:txXfrm>
    </dsp:sp>
    <dsp:sp modelId="{8612B262-0835-4712-9A8D-213CFE1ABA30}">
      <dsp:nvSpPr>
        <dsp:cNvPr id="0" name=""/>
        <dsp:cNvSpPr/>
      </dsp:nvSpPr>
      <dsp:spPr>
        <a:xfrm rot="10800000">
          <a:off x="1814863" y="2466274"/>
          <a:ext cx="2466274" cy="2466274"/>
        </a:xfrm>
        <a:prstGeom prst="triangle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65000"/>
                </a:schemeClr>
              </a:solidFill>
            </a:rPr>
            <a:t>Evaluation multi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65000"/>
                </a:schemeClr>
              </a:solidFill>
            </a:rPr>
            <a:t>dimensionnelle </a:t>
          </a:r>
          <a:endParaRPr lang="fr-FR" sz="1600" b="1" kern="1200" dirty="0">
            <a:solidFill>
              <a:schemeClr val="bg1">
                <a:lumMod val="65000"/>
              </a:schemeClr>
            </a:solidFill>
          </a:endParaRPr>
        </a:p>
      </dsp:txBody>
      <dsp:txXfrm rot="10800000">
        <a:off x="2431431" y="2466274"/>
        <a:ext cx="1233137" cy="1233137"/>
      </dsp:txXfrm>
    </dsp:sp>
    <dsp:sp modelId="{A6293AE7-4D37-488E-8181-0EBCB9712DDF}">
      <dsp:nvSpPr>
        <dsp:cNvPr id="0" name=""/>
        <dsp:cNvSpPr/>
      </dsp:nvSpPr>
      <dsp:spPr>
        <a:xfrm>
          <a:off x="3048000" y="2466274"/>
          <a:ext cx="2466274" cy="2466274"/>
        </a:xfrm>
        <a:prstGeom prst="triangl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dirty="0" smtClean="0"/>
            <a:t> </a:t>
          </a:r>
          <a:endParaRPr lang="fr-FR" sz="5700" kern="1200" dirty="0"/>
        </a:p>
      </dsp:txBody>
      <dsp:txXfrm>
        <a:off x="3664569" y="3699411"/>
        <a:ext cx="1233137" cy="123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Lucida Grande"/>
            </a:endParaRPr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F28CCFB6-CE48-463C-8C4B-5DD391A2C287}" type="slidenum">
              <a:rPr lang="fr-FR" altLang="fr-FR" sz="1100" b="0">
                <a:solidFill>
                  <a:prstClr val="black"/>
                </a:solidFill>
                <a:latin typeface="Lucida Grande"/>
              </a:rPr>
              <a:pPr/>
              <a:t>11</a:t>
            </a:fld>
            <a:endParaRPr lang="fr-FR" altLang="fr-FR" sz="1100" b="0" dirty="0">
              <a:solidFill>
                <a:prstClr val="black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3545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Lucida Grande"/>
            </a:endParaRPr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08050"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2B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F28CCFB6-CE48-463C-8C4B-5DD391A2C287}" type="slidenum">
              <a:rPr lang="fr-FR" altLang="fr-FR" sz="1100" b="0">
                <a:solidFill>
                  <a:prstClr val="black"/>
                </a:solidFill>
                <a:latin typeface="Lucida Grande"/>
              </a:rPr>
              <a:pPr/>
              <a:t>12</a:t>
            </a:fld>
            <a:endParaRPr lang="fr-FR" altLang="fr-FR" sz="1100" b="0" dirty="0">
              <a:solidFill>
                <a:prstClr val="black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6839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46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26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fr-FR" sz="115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9F9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9F9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9F9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9F9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749F90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57903C-4102-42C1-81F5-25815B37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941DFB-73FD-42FE-ABF4-80E561B7B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44FF133-8F2D-49F7-AE28-9FC1D0BF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572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4143375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F0F6-E8A1-41A7-8CD4-07BE189FCF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1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0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49F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749F90"/>
                </a:solidFill>
              </a:rPr>
              <a:t>SG - DEPP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00919D"/>
                </a:solidFill>
              </a:rPr>
              <a:t>présentation de la Depp</a:t>
            </a:r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</p:txBody>
      </p:sp>
      <p:pic>
        <p:nvPicPr>
          <p:cNvPr id="13" name="Image 10" descr="2017_MEN_horizontal_log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  <p:sldLayoutId id="2147483682" r:id="rId5"/>
    <p:sldLayoutId id="2147483687" r:id="rId6"/>
    <p:sldLayoutId id="2147483688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749F90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749F90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749F90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749F90"/>
                </a:solidFill>
              </a:rPr>
              <a:t>SG - DEPP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00919D"/>
                </a:solidFill>
              </a:rPr>
              <a:t>présentation de la Depp</a:t>
            </a:r>
            <a:endParaRPr lang="fr-FR" dirty="0"/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</p:txBody>
      </p:sp>
      <p:pic>
        <p:nvPicPr>
          <p:cNvPr id="14" name="Image 10" descr="2017_MEN_horizontal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49F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749F9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749F90"/>
                </a:solidFill>
              </a:rPr>
              <a:t>SG - DEPP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Depp</a:t>
            </a:r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endParaRPr lang="fr-FR" dirty="0"/>
          </a:p>
        </p:txBody>
      </p:sp>
      <p:pic>
        <p:nvPicPr>
          <p:cNvPr id="15" name="Image 10" descr="2017_MEN_horizontal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49F9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836608" y="482600"/>
            <a:ext cx="7894637" cy="4076700"/>
          </a:xfrm>
        </p:spPr>
        <p:txBody>
          <a:bodyPr/>
          <a:lstStyle/>
          <a:p>
            <a:pPr algn="ctr"/>
            <a:r>
              <a:rPr lang="fr-FR" dirty="0" smtClean="0"/>
              <a:t>La direction de l’évaluation, de la prospective et de la performance (Depp)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800" dirty="0" smtClean="0"/>
              <a:t>présentation Philippe </a:t>
            </a:r>
            <a:r>
              <a:rPr lang="fr-FR" sz="2800" dirty="0" err="1" smtClean="0"/>
              <a:t>Wuillamier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sous-directeur des évaluations et de la performance scolaire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depp et les évaluations d’ELEVES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92100" y="1310219"/>
            <a:ext cx="8661400" cy="50806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691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b="1" dirty="0"/>
              <a:t>Panorama des </a:t>
            </a:r>
            <a:r>
              <a:rPr lang="en-GB" sz="2000" b="1" dirty="0" err="1"/>
              <a:t>évaluations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fr-FR" dirty="0" smtClean="0"/>
              <a:t>histoire des évaluations</a:t>
            </a:r>
            <a:endParaRPr lang="fr-FR" altLang="en-US" b="1" dirty="0"/>
          </a:p>
        </p:txBody>
      </p:sp>
      <p:sp>
        <p:nvSpPr>
          <p:cNvPr id="48131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992888" cy="4489296"/>
          </a:xfrm>
        </p:spPr>
        <p:txBody>
          <a:bodyPr>
            <a:normAutofit/>
          </a:bodyPr>
          <a:lstStyle/>
          <a:p>
            <a:pPr marL="177800" lvl="1" indent="-177800">
              <a:lnSpc>
                <a:spcPct val="110000"/>
              </a:lnSpc>
              <a:buClrTx/>
              <a:buSzPct val="100000"/>
              <a:buFont typeface="Arial"/>
              <a:buChar char="■"/>
              <a:tabLst>
                <a:tab pos="216000" algn="l"/>
              </a:tabLst>
            </a:pPr>
            <a:r>
              <a:rPr lang="fr-FR" altLang="en-US" sz="2200" dirty="0">
                <a:solidFill>
                  <a:srgbClr val="9B008A"/>
                </a:solidFill>
                <a:cs typeface="Arial" pitchFamily="34" charset="0"/>
              </a:rPr>
              <a:t>Histoire des évaluations standardisées en </a:t>
            </a:r>
            <a:r>
              <a:rPr lang="fr-FR" altLang="en-US" sz="2200" dirty="0" smtClean="0">
                <a:solidFill>
                  <a:srgbClr val="9B008A"/>
                </a:solidFill>
                <a:cs typeface="Arial" pitchFamily="34" charset="0"/>
              </a:rPr>
              <a:t>France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8687"/>
            <a:ext cx="2548558" cy="385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2867378" y="1962599"/>
            <a:ext cx="6152444" cy="4489296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ClrTx/>
              <a:buSzPct val="100000"/>
              <a:buNone/>
              <a:tabLst>
                <a:tab pos="216000" algn="l"/>
              </a:tabLst>
            </a:pPr>
            <a:endParaRPr lang="fr-FR" altLang="en-US" sz="2000" dirty="0">
              <a:solidFill>
                <a:srgbClr val="9B008A"/>
              </a:solidFill>
              <a:cs typeface="Arial" pitchFamily="34" charset="0"/>
            </a:endParaRPr>
          </a:p>
          <a:p>
            <a:pPr marL="342900" lvl="2" indent="-342900">
              <a:spcBef>
                <a:spcPts val="0"/>
              </a:spcBef>
              <a:buClr>
                <a:schemeClr val="tx2"/>
              </a:buClr>
              <a:tabLst>
                <a:tab pos="216000" algn="l"/>
              </a:tabLst>
            </a:pPr>
            <a:r>
              <a:rPr lang="fr-FR" altLang="en-US" sz="1700" kern="0" dirty="0" smtClean="0">
                <a:cs typeface="Arial" pitchFamily="34" charset="0"/>
              </a:rPr>
              <a:t>		Des évaluations dites diagnostiques « de masse » aux évaluations « bilans » sur échantillons, la France a connu différentes périodes</a:t>
            </a:r>
          </a:p>
          <a:p>
            <a:pPr marL="342900" lvl="2" indent="-342900">
              <a:spcBef>
                <a:spcPts val="0"/>
              </a:spcBef>
              <a:buClr>
                <a:schemeClr val="tx2"/>
              </a:buClr>
              <a:tabLst>
                <a:tab pos="216000" algn="l"/>
              </a:tabLst>
            </a:pPr>
            <a:r>
              <a:rPr lang="fr-FR" altLang="en-US" sz="2000" b="1" kern="0" dirty="0">
                <a:cs typeface="Arial" pitchFamily="34" charset="0"/>
              </a:rPr>
              <a:t>	</a:t>
            </a:r>
            <a:r>
              <a:rPr lang="fr-FR" altLang="en-US" sz="2000" b="1" kern="0" dirty="0" smtClean="0">
                <a:cs typeface="Arial" pitchFamily="34" charset="0"/>
              </a:rPr>
              <a:t>	</a:t>
            </a:r>
            <a:endParaRPr lang="fr-FR" altLang="en-US" i="1" kern="0" dirty="0">
              <a:cs typeface="Arial" pitchFamily="34" charset="0"/>
            </a:endParaRPr>
          </a:p>
          <a:p>
            <a:pPr marL="342900" lvl="2" indent="-342900">
              <a:spcBef>
                <a:spcPts val="0"/>
              </a:spcBef>
              <a:buClr>
                <a:schemeClr val="tx2"/>
              </a:buClr>
              <a:tabLst>
                <a:tab pos="216000" algn="l"/>
              </a:tabLst>
            </a:pPr>
            <a:endParaRPr lang="fr-FR" altLang="en-US" i="1" kern="0" dirty="0" smtClean="0">
              <a:cs typeface="Arial" pitchFamily="34" charset="0"/>
            </a:endParaRPr>
          </a:p>
          <a:p>
            <a:pPr marL="342900" lvl="2" indent="-342900">
              <a:spcBef>
                <a:spcPts val="0"/>
              </a:spcBef>
              <a:buClr>
                <a:schemeClr val="tx2"/>
              </a:buClr>
              <a:tabLst>
                <a:tab pos="216000" algn="l"/>
              </a:tabLst>
            </a:pPr>
            <a:r>
              <a:rPr lang="fr-FR" altLang="en-US" i="1" kern="0" dirty="0" smtClean="0">
                <a:cs typeface="Arial" pitchFamily="34" charset="0"/>
              </a:rPr>
              <a:t>		</a:t>
            </a:r>
            <a:r>
              <a:rPr lang="fr-FR" altLang="en-US" i="1" kern="0" dirty="0" err="1" smtClean="0">
                <a:cs typeface="Arial" pitchFamily="34" charset="0"/>
              </a:rPr>
              <a:t>Trosseille</a:t>
            </a:r>
            <a:r>
              <a:rPr lang="fr-FR" altLang="en-US" i="1" kern="0" dirty="0" smtClean="0">
                <a:cs typeface="Arial" pitchFamily="34" charset="0"/>
              </a:rPr>
              <a:t>, B. et Rocher, T. (2015). Les évaluations standardisées des élèves. Perspective historique, Education et Formations, n° 86-87.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tabLst>
                <a:tab pos="216000" algn="l"/>
              </a:tabLst>
            </a:pPr>
            <a:endParaRPr lang="fr-FR" altLang="en-US" sz="2000" kern="0" dirty="0">
              <a:cs typeface="Arial" pitchFamily="34" charset="0"/>
            </a:endParaRP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tabLst>
                <a:tab pos="216000" algn="l"/>
              </a:tabLst>
            </a:pPr>
            <a:r>
              <a:rPr lang="fr-FR" altLang="en-US" sz="1700" kern="0" dirty="0" smtClean="0">
                <a:cs typeface="Arial" pitchFamily="34" charset="0"/>
              </a:rPr>
              <a:t>		</a:t>
            </a:r>
            <a:endParaRPr lang="fr-FR" altLang="en-US" sz="1700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41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b="1" dirty="0"/>
              <a:t>Panorama des </a:t>
            </a:r>
            <a:r>
              <a:rPr lang="en-GB" sz="2000" b="1" dirty="0" err="1"/>
              <a:t>évaluations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fr-FR" dirty="0" smtClean="0"/>
              <a:t>les évaluations aujourd’hui</a:t>
            </a:r>
            <a:endParaRPr lang="fr-FR" altLang="en-US" b="1" dirty="0"/>
          </a:p>
        </p:txBody>
      </p:sp>
      <p:sp>
        <p:nvSpPr>
          <p:cNvPr id="48131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992888" cy="4489296"/>
          </a:xfrm>
        </p:spPr>
        <p:txBody>
          <a:bodyPr>
            <a:normAutofit lnSpcReduction="10000"/>
          </a:bodyPr>
          <a:lstStyle/>
          <a:p>
            <a:pPr marL="177800" lvl="1" indent="-177800">
              <a:lnSpc>
                <a:spcPct val="120000"/>
              </a:lnSpc>
              <a:spcAft>
                <a:spcPts val="0"/>
              </a:spcAft>
              <a:buClrTx/>
              <a:buSzPct val="100000"/>
              <a:buFont typeface="Arial"/>
              <a:buChar char="■"/>
              <a:tabLst>
                <a:tab pos="216000" algn="l"/>
              </a:tabLst>
            </a:pPr>
            <a:r>
              <a:rPr lang="fr-FR" altLang="en-US" sz="2200" dirty="0" smtClean="0">
                <a:solidFill>
                  <a:srgbClr val="9B008A"/>
                </a:solidFill>
                <a:cs typeface="Arial" pitchFamily="34" charset="0"/>
              </a:rPr>
              <a:t>Aujourd’hui, une impulsion importante donnée aux évaluations</a:t>
            </a:r>
          </a:p>
          <a:p>
            <a:pPr marL="177800" lvl="1" indent="-177800">
              <a:lnSpc>
                <a:spcPct val="120000"/>
              </a:lnSpc>
              <a:spcAft>
                <a:spcPts val="0"/>
              </a:spcAft>
              <a:buClrTx/>
              <a:buSzPct val="100000"/>
              <a:buFont typeface="Arial"/>
              <a:buChar char="■"/>
              <a:tabLst>
                <a:tab pos="216000" algn="l"/>
              </a:tabLst>
            </a:pPr>
            <a:r>
              <a:rPr lang="fr-FR" altLang="en-US" sz="2200" dirty="0" smtClean="0">
                <a:solidFill>
                  <a:srgbClr val="9B008A"/>
                </a:solidFill>
                <a:cs typeface="Arial" pitchFamily="34" charset="0"/>
              </a:rPr>
              <a:t>Une conception selon trois objectifs liés aux niveaux des usages :</a:t>
            </a:r>
            <a:endParaRPr lang="fr-FR" altLang="en-US" sz="1300" dirty="0" smtClean="0">
              <a:solidFill>
                <a:srgbClr val="9B008A"/>
              </a:solidFill>
              <a:cs typeface="Arial" pitchFamily="34" charset="0"/>
            </a:endParaRPr>
          </a:p>
          <a:p>
            <a:pPr lvl="1"/>
            <a:r>
              <a:rPr lang="fr-FR" sz="1800" dirty="0"/>
              <a:t>F</a:t>
            </a:r>
            <a:r>
              <a:rPr lang="fr-FR" sz="1800" dirty="0" smtClean="0"/>
              <a:t>ournir </a:t>
            </a:r>
            <a:r>
              <a:rPr lang="fr-FR" sz="1800" dirty="0"/>
              <a:t>aux enseignants des outils afin d’enrichir leurs pratiques pédagogiques en évaluant mieux les acquis de leurs élèves (niveau de la </a:t>
            </a:r>
            <a:r>
              <a:rPr lang="fr-FR" sz="1800" dirty="0" smtClean="0"/>
              <a:t>classe)</a:t>
            </a:r>
            <a:endParaRPr lang="fr-FR" sz="2400" dirty="0"/>
          </a:p>
          <a:p>
            <a:pPr lvl="1"/>
            <a:r>
              <a:rPr lang="fr-FR" sz="1800" dirty="0"/>
              <a:t>Doter les « pilotes de proximité » (recteurs, DASEN, IEN, chefs d’établissements) d’indicateurs leur permettant de mieux connaître les résultats des élèves et des établissements pour un pilotage pédagogique efficace (niveau local)</a:t>
            </a:r>
          </a:p>
          <a:p>
            <a:pPr lvl="1"/>
            <a:r>
              <a:rPr lang="fr-FR" sz="1800" dirty="0" smtClean="0"/>
              <a:t>Disposer </a:t>
            </a:r>
            <a:r>
              <a:rPr lang="fr-FR" sz="1800" dirty="0"/>
              <a:t>d’indicateurs permettant de mesurer, au niveau national, les performances du système éducatif, incluant la mesure d’évolutions temporelles et les comparaisons internationales (niveau national</a:t>
            </a:r>
            <a:r>
              <a:rPr lang="fr-FR" sz="1800" dirty="0" smtClean="0"/>
              <a:t>)</a:t>
            </a:r>
            <a:endParaRPr lang="fr-FR" sz="2400" dirty="0"/>
          </a:p>
          <a:p>
            <a:pPr marL="177800" lvl="1" indent="-177800">
              <a:lnSpc>
                <a:spcPct val="120000"/>
              </a:lnSpc>
              <a:buClrTx/>
              <a:buSzPct val="100000"/>
              <a:buFont typeface="Arial"/>
              <a:buChar char="■"/>
              <a:tabLst>
                <a:tab pos="216000" algn="l"/>
              </a:tabLst>
            </a:pPr>
            <a:r>
              <a:rPr lang="fr-FR" altLang="en-US" sz="2200" dirty="0" smtClean="0">
                <a:solidFill>
                  <a:srgbClr val="9B008A"/>
                </a:solidFill>
                <a:cs typeface="Arial" pitchFamily="34" charset="0"/>
              </a:rPr>
              <a:t>La DEPP contribue à l’évaluation selon ces trois modalités</a:t>
            </a:r>
          </a:p>
          <a:p>
            <a:pPr marL="177800" lvl="1" indent="-177800">
              <a:lnSpc>
                <a:spcPct val="120000"/>
              </a:lnSpc>
              <a:buClrTx/>
              <a:buSzPct val="100000"/>
              <a:buFont typeface="Arial"/>
              <a:buChar char="■"/>
              <a:tabLst>
                <a:tab pos="216000" algn="l"/>
              </a:tabLst>
            </a:pPr>
            <a:r>
              <a:rPr lang="fr-FR" sz="2200" dirty="0" smtClean="0">
                <a:solidFill>
                  <a:srgbClr val="9B008A"/>
                </a:solidFill>
                <a:cs typeface="Arial" pitchFamily="34" charset="0"/>
              </a:rPr>
              <a:t>Transition des évaluations vers le </a:t>
            </a:r>
            <a:r>
              <a:rPr lang="fr-FR" sz="2200" u="sng" dirty="0" smtClean="0">
                <a:solidFill>
                  <a:srgbClr val="9B008A"/>
                </a:solidFill>
                <a:cs typeface="Arial" pitchFamily="34" charset="0"/>
              </a:rPr>
              <a:t>numérique</a:t>
            </a:r>
            <a:endParaRPr lang="fr-FR" sz="1800" u="sng" dirty="0"/>
          </a:p>
          <a:p>
            <a:pPr marL="177800" lvl="2" indent="-177800">
              <a:lnSpc>
                <a:spcPct val="120000"/>
              </a:lnSpc>
              <a:buSzPct val="100000"/>
              <a:buFont typeface="Arial"/>
              <a:buChar char="■"/>
              <a:tabLst>
                <a:tab pos="216000" algn="l"/>
              </a:tabLst>
            </a:pPr>
            <a:endParaRPr lang="fr-FR" altLang="en-US" sz="1300" dirty="0">
              <a:solidFill>
                <a:srgbClr val="9B008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80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15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Panorama des </a:t>
            </a:r>
            <a:r>
              <a:rPr lang="en-GB" sz="2000" b="1" dirty="0" err="1" smtClean="0"/>
              <a:t>évaluations</a:t>
            </a:r>
            <a:r>
              <a:rPr lang="en-GB" dirty="0"/>
              <a:t/>
            </a:r>
            <a:br>
              <a:rPr lang="en-GB" dirty="0"/>
            </a:br>
            <a:r>
              <a:rPr lang="fr-FR" dirty="0" smtClean="0"/>
              <a:t>les programmes d’évaluations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664" y="1342907"/>
            <a:ext cx="4532167" cy="562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Enquêtes nationales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/>
          </p:nvPr>
        </p:nvGraphicFramePr>
        <p:xfrm>
          <a:off x="0" y="1792117"/>
          <a:ext cx="4810467" cy="205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/>
          </p:nvPr>
        </p:nvGraphicFramePr>
        <p:xfrm>
          <a:off x="4539097" y="3371476"/>
          <a:ext cx="4348597" cy="229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/>
          </p:nvPr>
        </p:nvGraphicFramePr>
        <p:xfrm>
          <a:off x="620858" y="4402271"/>
          <a:ext cx="3522517" cy="169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4483679" y="3092544"/>
            <a:ext cx="4532167" cy="261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9B008A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008A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008A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/>
              <a:t>Enquêtes internationales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5082" y="4006046"/>
            <a:ext cx="4532167" cy="396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9B008A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008A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008A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/>
              <a:t>Evaluations nationales exhaustives</a:t>
            </a:r>
          </a:p>
        </p:txBody>
      </p:sp>
    </p:spTree>
    <p:extLst>
      <p:ext uri="{BB962C8B-B14F-4D97-AF65-F5344CB8AC3E}">
        <p14:creationId xmlns:p14="http://schemas.microsoft.com/office/powerpoint/2010/main" val="30089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15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Panorama des </a:t>
            </a:r>
            <a:r>
              <a:rPr lang="en-GB" sz="2000" b="1" dirty="0" err="1" smtClean="0"/>
              <a:t>évaluations</a:t>
            </a:r>
            <a:r>
              <a:rPr lang="en-GB" dirty="0"/>
              <a:t/>
            </a:r>
            <a:br>
              <a:rPr lang="en-GB" dirty="0"/>
            </a:br>
            <a:r>
              <a:rPr lang="fr-FR" dirty="0" smtClean="0"/>
              <a:t>enquêtes nationales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152374"/>
              </p:ext>
            </p:extLst>
          </p:nvPr>
        </p:nvGraphicFramePr>
        <p:xfrm>
          <a:off x="184439" y="1413677"/>
          <a:ext cx="8863448" cy="450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15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Panorama des </a:t>
            </a:r>
            <a:r>
              <a:rPr lang="en-GB" sz="2000" b="1" dirty="0" err="1" smtClean="0"/>
              <a:t>évaluations</a:t>
            </a:r>
            <a:r>
              <a:rPr lang="en-GB" dirty="0"/>
              <a:t/>
            </a:r>
            <a:br>
              <a:rPr lang="en-GB" dirty="0"/>
            </a:br>
            <a:r>
              <a:rPr lang="fr-FR" dirty="0" smtClean="0"/>
              <a:t>enquêtes internationales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688064"/>
              </p:ext>
            </p:extLst>
          </p:nvPr>
        </p:nvGraphicFramePr>
        <p:xfrm>
          <a:off x="262372" y="1447800"/>
          <a:ext cx="8291078" cy="459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4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15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Panorama des </a:t>
            </a:r>
            <a:r>
              <a:rPr lang="en-GB" sz="2000" b="1" dirty="0" err="1" smtClean="0"/>
              <a:t>évaluations</a:t>
            </a:r>
            <a:r>
              <a:rPr lang="en-GB" dirty="0"/>
              <a:t/>
            </a:r>
            <a:br>
              <a:rPr lang="en-GB" dirty="0"/>
            </a:br>
            <a:r>
              <a:rPr lang="fr-FR" dirty="0"/>
              <a:t>é</a:t>
            </a:r>
            <a:r>
              <a:rPr lang="fr-FR" dirty="0" smtClean="0"/>
              <a:t>valuations nationales exhaustives</a:t>
            </a:r>
            <a:endParaRPr lang="fr-FR" dirty="0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742185"/>
              </p:ext>
            </p:extLst>
          </p:nvPr>
        </p:nvGraphicFramePr>
        <p:xfrm>
          <a:off x="506558" y="1649546"/>
          <a:ext cx="7951642" cy="429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4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 smtClean="0"/>
              <a:t>Transition </a:t>
            </a:r>
            <a:r>
              <a:rPr lang="fr-FR" sz="2800" b="1" dirty="0"/>
              <a:t>vers le « tout numérique </a:t>
            </a:r>
            <a:r>
              <a:rPr lang="fr-FR" sz="2800" b="1" dirty="0" smtClean="0"/>
              <a:t>» 1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53142" y="1533116"/>
            <a:ext cx="8132639" cy="564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 fontAlgn="base">
              <a:lnSpc>
                <a:spcPct val="81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Arial"/>
              <a:buChar char="■"/>
              <a:tabLst>
                <a:tab pos="216000" algn="l"/>
              </a:tabLst>
              <a:defRPr/>
            </a:pPr>
            <a:r>
              <a:rPr lang="fr-FR" sz="2400" dirty="0">
                <a:solidFill>
                  <a:srgbClr val="9B008A"/>
                </a:solidFill>
              </a:rPr>
              <a:t>En 2019, </a:t>
            </a:r>
            <a:r>
              <a:rPr lang="fr-FR" sz="2400" dirty="0" smtClean="0">
                <a:solidFill>
                  <a:srgbClr val="9B008A"/>
                </a:solidFill>
              </a:rPr>
              <a:t>la quasi totalité </a:t>
            </a:r>
            <a:r>
              <a:rPr lang="fr-FR" sz="2400" dirty="0">
                <a:solidFill>
                  <a:srgbClr val="9B008A"/>
                </a:solidFill>
              </a:rPr>
              <a:t>d</a:t>
            </a:r>
            <a:r>
              <a:rPr lang="fr-FR" sz="2400" dirty="0" smtClean="0">
                <a:solidFill>
                  <a:srgbClr val="9B008A"/>
                </a:solidFill>
              </a:rPr>
              <a:t>es </a:t>
            </a:r>
            <a:r>
              <a:rPr lang="fr-FR" sz="2400" dirty="0">
                <a:solidFill>
                  <a:srgbClr val="9B008A"/>
                </a:solidFill>
              </a:rPr>
              <a:t>évaluations de la DEPP seront au format numérique :</a:t>
            </a:r>
          </a:p>
          <a:p>
            <a:pPr marL="627062" lvl="1" indent="-169862">
              <a:spcBef>
                <a:spcPts val="300"/>
              </a:spcBef>
              <a:buClr>
                <a:srgbClr val="9B008A"/>
              </a:buClr>
              <a:buFont typeface="Arial Italic"/>
              <a:buChar char="■"/>
              <a:defRPr sz="1500">
                <a:solidFill>
                  <a:srgbClr val="000000"/>
                </a:solidFill>
              </a:defRPr>
            </a:pPr>
            <a:r>
              <a:rPr lang="fr-FR" dirty="0">
                <a:solidFill>
                  <a:srgbClr val="000000"/>
                </a:solidFill>
              </a:rPr>
              <a:t>Opportunités nouvelles : items innovants, </a:t>
            </a:r>
            <a:r>
              <a:rPr lang="fr-FR" dirty="0" err="1">
                <a:solidFill>
                  <a:srgbClr val="000000"/>
                </a:solidFill>
              </a:rPr>
              <a:t>big</a:t>
            </a:r>
            <a:r>
              <a:rPr lang="fr-FR" dirty="0">
                <a:solidFill>
                  <a:srgbClr val="000000"/>
                </a:solidFill>
              </a:rPr>
              <a:t> data, </a:t>
            </a:r>
            <a:r>
              <a:rPr lang="fr-FR" altLang="x-none" dirty="0"/>
              <a:t>évaluations adaptatives, multimédia, outils numériques (calculatrice, règle, tableur, </a:t>
            </a:r>
            <a:r>
              <a:rPr lang="fr-FR" altLang="x-none" dirty="0" err="1"/>
              <a:t>Geogebra</a:t>
            </a:r>
            <a:r>
              <a:rPr lang="fr-FR" altLang="x-none" dirty="0"/>
              <a:t>, chat etc.), accessibilité, </a:t>
            </a:r>
            <a:r>
              <a:rPr lang="mr-IN" altLang="x-none" dirty="0"/>
              <a:t>…</a:t>
            </a:r>
            <a:endParaRPr lang="fr-FR" dirty="0">
              <a:solidFill>
                <a:srgbClr val="000000"/>
              </a:solidFill>
            </a:endParaRPr>
          </a:p>
          <a:p>
            <a:pPr marL="627062" lvl="1" indent="-169862">
              <a:spcBef>
                <a:spcPts val="300"/>
              </a:spcBef>
              <a:buClr>
                <a:srgbClr val="9B008A"/>
              </a:buClr>
              <a:buFont typeface="Arial Italic"/>
              <a:buChar char="■"/>
              <a:defRPr sz="1500"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000000"/>
                </a:solidFill>
              </a:rPr>
              <a:t>Défis </a:t>
            </a:r>
            <a:r>
              <a:rPr lang="fr-FR" dirty="0">
                <a:solidFill>
                  <a:srgbClr val="000000"/>
                </a:solidFill>
              </a:rPr>
              <a:t>techniques, organisationnels, statistiques (suivi des indicateurs)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prstClr val="black"/>
              </a:solidFill>
            </a:endParaRPr>
          </a:p>
          <a:p>
            <a:pPr marL="177800" lvl="1" indent="-177800" fontAlgn="base">
              <a:lnSpc>
                <a:spcPct val="81000"/>
              </a:lnSpc>
              <a:spcBef>
                <a:spcPct val="20000"/>
              </a:spcBef>
              <a:spcAft>
                <a:spcPts val="1200"/>
              </a:spcAft>
              <a:buSzPct val="100000"/>
              <a:buFont typeface="Arial"/>
              <a:buChar char="■"/>
              <a:tabLst>
                <a:tab pos="216000" algn="l"/>
              </a:tabLst>
              <a:defRPr/>
            </a:pPr>
            <a:r>
              <a:rPr lang="fr-FR" sz="2400" dirty="0">
                <a:solidFill>
                  <a:srgbClr val="9B008A"/>
                </a:solidFill>
              </a:rPr>
              <a:t>Trois modalités / trois réseaux académiques : </a:t>
            </a:r>
          </a:p>
          <a:p>
            <a:pPr marL="627062" lvl="1" indent="-169862">
              <a:spcBef>
                <a:spcPts val="300"/>
              </a:spcBef>
              <a:buClr>
                <a:srgbClr val="9B008A"/>
              </a:buClr>
              <a:buFont typeface="Arial Italic"/>
              <a:buChar char="■"/>
              <a:defRPr sz="1500">
                <a:solidFill>
                  <a:srgbClr val="000000"/>
                </a:solidFill>
              </a:defRPr>
            </a:pPr>
            <a:r>
              <a:rPr lang="fr-FR" sz="1600" dirty="0" smtClean="0">
                <a:solidFill>
                  <a:srgbClr val="000000"/>
                </a:solidFill>
              </a:rPr>
              <a:t>Plateforme </a:t>
            </a:r>
            <a:r>
              <a:rPr lang="fr-FR" sz="1600" dirty="0">
                <a:solidFill>
                  <a:srgbClr val="000000"/>
                </a:solidFill>
              </a:rPr>
              <a:t>online TAO avec </a:t>
            </a:r>
            <a:r>
              <a:rPr lang="fr-FR" sz="1600" dirty="0" smtClean="0">
                <a:solidFill>
                  <a:srgbClr val="000000"/>
                </a:solidFill>
              </a:rPr>
              <a:t>le </a:t>
            </a:r>
            <a:r>
              <a:rPr lang="fr-FR" sz="1600" dirty="0">
                <a:solidFill>
                  <a:srgbClr val="000000"/>
                </a:solidFill>
              </a:rPr>
              <a:t>matériel des établissements (collèges)</a:t>
            </a:r>
          </a:p>
          <a:p>
            <a:pPr lvl="1">
              <a:spcBef>
                <a:spcPts val="300"/>
              </a:spcBef>
              <a:buClr>
                <a:srgbClr val="9B008A"/>
              </a:buClr>
              <a:defRPr sz="1500">
                <a:solidFill>
                  <a:srgbClr val="000000"/>
                </a:solidFill>
              </a:defRPr>
            </a:pPr>
            <a:r>
              <a:rPr lang="fr-FR" sz="1600" dirty="0">
                <a:solidFill>
                  <a:srgbClr val="000000"/>
                </a:solidFill>
              </a:rPr>
              <a:t>	</a:t>
            </a:r>
            <a:r>
              <a:rPr lang="fr-FR" sz="1600" dirty="0" smtClean="0">
                <a:solidFill>
                  <a:srgbClr val="000000"/>
                </a:solidFill>
              </a:rPr>
              <a:t>160 </a:t>
            </a:r>
            <a:r>
              <a:rPr lang="fr-FR" sz="1600" dirty="0">
                <a:solidFill>
                  <a:srgbClr val="000000"/>
                </a:solidFill>
              </a:rPr>
              <a:t>000 élèves de 6e en 2015, 11 opérations en </a:t>
            </a:r>
            <a:r>
              <a:rPr lang="fr-FR" sz="1600" dirty="0" smtClean="0">
                <a:solidFill>
                  <a:srgbClr val="000000"/>
                </a:solidFill>
              </a:rPr>
              <a:t>2017 </a:t>
            </a:r>
          </a:p>
          <a:p>
            <a:pPr lvl="1">
              <a:spcBef>
                <a:spcPts val="300"/>
              </a:spcBef>
              <a:buClr>
                <a:srgbClr val="9B008A"/>
              </a:buClr>
              <a:defRPr sz="1500">
                <a:solidFill>
                  <a:srgbClr val="000000"/>
                </a:solidFill>
              </a:defRPr>
            </a:pPr>
            <a:r>
              <a:rPr lang="fr-FR" sz="1600" dirty="0">
                <a:solidFill>
                  <a:srgbClr val="000000"/>
                </a:solidFill>
              </a:rPr>
              <a:t>	</a:t>
            </a:r>
            <a:r>
              <a:rPr lang="fr-FR" sz="1600" dirty="0" smtClean="0">
                <a:solidFill>
                  <a:srgbClr val="000000"/>
                </a:solidFill>
              </a:rPr>
              <a:t>850 000 élèves de 6</a:t>
            </a:r>
            <a:r>
              <a:rPr lang="fr-FR" sz="1600" baseline="30000" dirty="0" smtClean="0">
                <a:solidFill>
                  <a:srgbClr val="000000"/>
                </a:solidFill>
              </a:rPr>
              <a:t>e</a:t>
            </a:r>
            <a:r>
              <a:rPr lang="fr-FR" sz="1600" dirty="0" smtClean="0">
                <a:solidFill>
                  <a:srgbClr val="000000"/>
                </a:solidFill>
              </a:rPr>
              <a:t> en novembre 2017</a:t>
            </a:r>
            <a:endParaRPr lang="fr-FR" sz="16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prstClr val="black"/>
              </a:solidFill>
            </a:endParaRPr>
          </a:p>
          <a:p>
            <a:pPr marL="627062" lvl="1" indent="-169862">
              <a:spcBef>
                <a:spcPts val="300"/>
              </a:spcBef>
              <a:buClr>
                <a:srgbClr val="9B008A"/>
              </a:buClr>
              <a:buFont typeface="Arial Italic"/>
              <a:buChar char="■"/>
              <a:defRPr sz="1500">
                <a:solidFill>
                  <a:srgbClr val="000000"/>
                </a:solidFill>
              </a:defRPr>
            </a:pPr>
            <a:r>
              <a:rPr lang="fr-FR" sz="1600" dirty="0">
                <a:solidFill>
                  <a:srgbClr val="000000"/>
                </a:solidFill>
              </a:rPr>
              <a:t>Clés USB : évaluations internationales PISA </a:t>
            </a:r>
            <a:r>
              <a:rPr lang="fr-FR" sz="1600" dirty="0" smtClean="0">
                <a:solidFill>
                  <a:srgbClr val="000000"/>
                </a:solidFill>
              </a:rPr>
              <a:t>, ICILS et </a:t>
            </a:r>
            <a:r>
              <a:rPr lang="fr-FR" sz="1600" dirty="0" err="1" smtClean="0">
                <a:solidFill>
                  <a:srgbClr val="000000"/>
                </a:solidFill>
              </a:rPr>
              <a:t>eTIMSS</a:t>
            </a:r>
            <a:endParaRPr lang="fr-FR" sz="1600" dirty="0">
              <a:solidFill>
                <a:srgbClr val="000000"/>
              </a:solidFill>
            </a:endParaRPr>
          </a:p>
          <a:p>
            <a:pPr lvl="1">
              <a:spcBef>
                <a:spcPts val="300"/>
              </a:spcBef>
              <a:buClr>
                <a:srgbClr val="9B008A"/>
              </a:buClr>
              <a:defRPr sz="1500">
                <a:solidFill>
                  <a:srgbClr val="000000"/>
                </a:solidFill>
              </a:defRPr>
            </a:pPr>
            <a:r>
              <a:rPr lang="fr-FR" sz="1600" dirty="0">
                <a:solidFill>
                  <a:srgbClr val="000000"/>
                </a:solidFill>
              </a:rPr>
              <a:t>	</a:t>
            </a:r>
            <a:endParaRPr lang="fr-FR" sz="1600" dirty="0" smtClean="0">
              <a:solidFill>
                <a:srgbClr val="000000"/>
              </a:solidFill>
            </a:endParaRPr>
          </a:p>
          <a:p>
            <a:pPr marL="627062" lvl="1" indent="-169862">
              <a:spcBef>
                <a:spcPts val="300"/>
              </a:spcBef>
              <a:buClr>
                <a:srgbClr val="9B008A"/>
              </a:buClr>
              <a:buFont typeface="Arial Italic"/>
              <a:buChar char="■"/>
              <a:defRPr sz="1500">
                <a:solidFill>
                  <a:srgbClr val="000000"/>
                </a:solidFill>
              </a:defRPr>
            </a:pPr>
            <a:r>
              <a:rPr lang="fr-FR" sz="1600" dirty="0">
                <a:solidFill>
                  <a:srgbClr val="000000"/>
                </a:solidFill>
              </a:rPr>
              <a:t>Application offline sur tablettes avec classes mobiles (écoles) :</a:t>
            </a:r>
          </a:p>
          <a:p>
            <a:pPr lvl="1">
              <a:spcBef>
                <a:spcPts val="300"/>
              </a:spcBef>
              <a:buClr>
                <a:srgbClr val="9B008A"/>
              </a:buClr>
              <a:defRPr sz="1500">
                <a:solidFill>
                  <a:srgbClr val="000000"/>
                </a:solidFill>
              </a:defRPr>
            </a:pPr>
            <a:r>
              <a:rPr lang="fr-FR" sz="1600" dirty="0" smtClean="0">
                <a:solidFill>
                  <a:srgbClr val="000000"/>
                </a:solidFill>
              </a:rPr>
              <a:t>	</a:t>
            </a:r>
            <a:r>
              <a:rPr lang="fr-FR" sz="1600" dirty="0">
                <a:solidFill>
                  <a:srgbClr val="000000"/>
                </a:solidFill>
              </a:rPr>
              <a:t>15 000 élèves de CE2 en </a:t>
            </a:r>
            <a:r>
              <a:rPr lang="fr-FR" sz="1600" dirty="0" smtClean="0">
                <a:solidFill>
                  <a:srgbClr val="000000"/>
                </a:solidFill>
              </a:rPr>
              <a:t> juin </a:t>
            </a:r>
            <a:r>
              <a:rPr lang="fr-FR" sz="1600" dirty="0" smtClean="0">
                <a:solidFill>
                  <a:srgbClr val="000000"/>
                </a:solidFill>
              </a:rPr>
              <a:t>2017, CP dédoublés en septembre 2017</a:t>
            </a:r>
            <a:endParaRPr lang="fr-FR" sz="1600" dirty="0" smtClean="0">
              <a:solidFill>
                <a:srgbClr val="000000"/>
              </a:solidFill>
            </a:endParaRPr>
          </a:p>
          <a:p>
            <a:pPr lvl="1">
              <a:spcBef>
                <a:spcPts val="300"/>
              </a:spcBef>
              <a:buClr>
                <a:srgbClr val="9B008A"/>
              </a:buClr>
              <a:defRPr sz="1500">
                <a:solidFill>
                  <a:srgbClr val="000000"/>
                </a:solidFill>
              </a:defRPr>
            </a:pPr>
            <a:r>
              <a:rPr lang="fr-FR" sz="1600" b="1" dirty="0">
                <a:solidFill>
                  <a:srgbClr val="000000"/>
                </a:solidFill>
              </a:rPr>
              <a:t>	</a:t>
            </a:r>
            <a:endParaRPr lang="fr-FR" sz="1600" b="1" dirty="0" smtClean="0">
              <a:solidFill>
                <a:srgbClr val="000000"/>
              </a:solidFill>
            </a:endParaRPr>
          </a:p>
          <a:p>
            <a:pPr lvl="1">
              <a:spcBef>
                <a:spcPts val="300"/>
              </a:spcBef>
              <a:buClr>
                <a:srgbClr val="9B008A"/>
              </a:buClr>
              <a:defRPr sz="1500">
                <a:solidFill>
                  <a:srgbClr val="000000"/>
                </a:solidFill>
              </a:defRPr>
            </a:pPr>
            <a:r>
              <a:rPr lang="fr-FR" sz="1600" dirty="0" smtClean="0">
                <a:solidFill>
                  <a:srgbClr val="000000"/>
                </a:solidFill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prstClr val="black"/>
              </a:solidFill>
            </a:endParaRPr>
          </a:p>
        </p:txBody>
      </p:sp>
      <p:pic>
        <p:nvPicPr>
          <p:cNvPr id="8" name="Picture 2" descr="Résultat de recherche d'images pour &quot;image clé usb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30" y="4340727"/>
            <a:ext cx="644351" cy="6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 de recherche d'images pour &quot;classes ordinateurs imag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42" y="3381883"/>
            <a:ext cx="833623" cy="5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ésultat de recherche d'images pour &quot;tablettes lenov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32" y="5305310"/>
            <a:ext cx="835831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1595"/>
            <a:ext cx="8229600" cy="863947"/>
          </a:xfrm>
        </p:spPr>
        <p:txBody>
          <a:bodyPr>
            <a:normAutofit/>
          </a:bodyPr>
          <a:lstStyle/>
          <a:p>
            <a:r>
              <a:rPr lang="fr-FR" sz="2400" b="1" dirty="0"/>
              <a:t>Transition vers le « tout numérique » </a:t>
            </a:r>
            <a:r>
              <a:rPr lang="fr-FR" sz="2400" b="1" dirty="0" smtClean="0"/>
              <a:t>2</a:t>
            </a:r>
            <a:endParaRPr lang="fr-FR" altLang="fr-FR" sz="27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9888" y="1504038"/>
            <a:ext cx="8382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  <a:defRPr sz="2400"/>
            </a:lvl1pPr>
            <a:lvl2pPr marL="627063" lvl="1" indent="-169863">
              <a:spcBef>
                <a:spcPct val="20000"/>
              </a:spcBef>
              <a:buClr>
                <a:srgbClr val="9B008A"/>
              </a:buClr>
              <a:buFont typeface="Wingdings" panose="05000000000000000000" pitchFamily="2" charset="2"/>
              <a:buChar char="§"/>
            </a:lvl2pPr>
            <a:lvl3pPr marL="627063" indent="0">
              <a:spcBef>
                <a:spcPct val="20000"/>
              </a:spcBef>
              <a:buFont typeface="Arial"/>
              <a:buNone/>
              <a:defRPr sz="1500"/>
            </a:lvl3pPr>
            <a:lvl4pPr marL="627063" indent="177800">
              <a:spcBef>
                <a:spcPct val="20000"/>
              </a:spcBef>
              <a:buClr>
                <a:srgbClr val="9B008A"/>
              </a:buClr>
              <a:buFont typeface="Arial"/>
              <a:buChar char="–"/>
              <a:defRPr sz="1100"/>
            </a:lvl4pPr>
            <a:lvl5pPr marL="806450" indent="0">
              <a:spcBef>
                <a:spcPct val="20000"/>
              </a:spcBef>
              <a:buFont typeface="Arial"/>
              <a:buNone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altLang="fr-FR" dirty="0" smtClean="0"/>
              <a:t>Questions à l’étude :</a:t>
            </a:r>
            <a:endParaRPr lang="fr-FR" altLang="fr-FR" dirty="0"/>
          </a:p>
          <a:p>
            <a:pPr lvl="1"/>
            <a:r>
              <a:rPr lang="fr-FR" altLang="fr-FR" dirty="0"/>
              <a:t>Comparabilité dans le temps (</a:t>
            </a:r>
            <a:r>
              <a:rPr lang="fr-FR" altLang="fr-FR" i="1" dirty="0"/>
              <a:t>bridge </a:t>
            </a:r>
            <a:r>
              <a:rPr lang="fr-FR" altLang="fr-FR" i="1" dirty="0" err="1"/>
              <a:t>studies</a:t>
            </a:r>
            <a:r>
              <a:rPr lang="fr-FR" altLang="fr-FR" dirty="0"/>
              <a:t>)</a:t>
            </a:r>
          </a:p>
          <a:p>
            <a:pPr lvl="1"/>
            <a:r>
              <a:rPr lang="fr-FR" altLang="fr-FR" dirty="0"/>
              <a:t>Utilisabilité </a:t>
            </a:r>
            <a:endParaRPr lang="fr-FR" altLang="fr-FR" dirty="0" smtClean="0"/>
          </a:p>
          <a:p>
            <a:pPr lvl="1"/>
            <a:r>
              <a:rPr lang="fr-FR" altLang="fr-FR" i="1" dirty="0" err="1" smtClean="0"/>
              <a:t>Big</a:t>
            </a:r>
            <a:r>
              <a:rPr lang="fr-FR" altLang="fr-FR" i="1" dirty="0" smtClean="0"/>
              <a:t> data</a:t>
            </a:r>
            <a:r>
              <a:rPr lang="fr-FR" altLang="fr-FR" dirty="0" smtClean="0"/>
              <a:t> 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Développement d’évaluations innovantes :</a:t>
            </a:r>
          </a:p>
          <a:p>
            <a:pPr lvl="1"/>
            <a:r>
              <a:rPr lang="fr-FR" altLang="x-none" dirty="0" smtClean="0"/>
              <a:t>Items </a:t>
            </a:r>
            <a:r>
              <a:rPr lang="fr-FR" altLang="x-none" dirty="0"/>
              <a:t>interactifs ou PCI (</a:t>
            </a:r>
            <a:r>
              <a:rPr lang="fr-FR" altLang="x-none" dirty="0" err="1"/>
              <a:t>Personal</a:t>
            </a:r>
            <a:r>
              <a:rPr lang="fr-FR" altLang="x-none" dirty="0"/>
              <a:t> Customer Interaction)</a:t>
            </a:r>
          </a:p>
          <a:p>
            <a:pPr lvl="1"/>
            <a:r>
              <a:rPr lang="de-CH" altLang="x-none" dirty="0" err="1" smtClean="0"/>
              <a:t>Coopération</a:t>
            </a:r>
            <a:r>
              <a:rPr lang="de-CH" altLang="x-none" dirty="0" smtClean="0"/>
              <a:t> </a:t>
            </a:r>
            <a:r>
              <a:rPr lang="de-CH" altLang="x-none" dirty="0"/>
              <a:t>internationale : </a:t>
            </a:r>
          </a:p>
          <a:p>
            <a:pPr lvl="2"/>
            <a:r>
              <a:rPr lang="de-CH" altLang="x-none" dirty="0" err="1"/>
              <a:t>MathemaTIC</a:t>
            </a:r>
            <a:r>
              <a:rPr lang="de-CH" altLang="x-none" dirty="0"/>
              <a:t> : </a:t>
            </a:r>
            <a:r>
              <a:rPr lang="fr-FR" altLang="x-none" dirty="0"/>
              <a:t>plateforme numérique d’apprentissage des mathématiques (France-Luxembourg), convention pour le développement de PCI</a:t>
            </a:r>
            <a:endParaRPr lang="de-CH" altLang="x-none" dirty="0"/>
          </a:p>
          <a:p>
            <a:pPr lvl="2"/>
            <a:r>
              <a:rPr lang="de-CH" altLang="x-none" dirty="0"/>
              <a:t>FLIP + </a:t>
            </a:r>
            <a:r>
              <a:rPr lang="de-CH" altLang="x-none" dirty="0" err="1"/>
              <a:t>Brésil</a:t>
            </a:r>
            <a:r>
              <a:rPr lang="de-CH" altLang="x-none" dirty="0"/>
              <a:t> + ? : </a:t>
            </a:r>
            <a:r>
              <a:rPr lang="fr-FR" altLang="x-none" dirty="0"/>
              <a:t>partage d’expériences, collaborations et co-financements</a:t>
            </a:r>
          </a:p>
          <a:p>
            <a:pPr lvl="2"/>
            <a:endParaRPr lang="fr-FR" altLang="x-none" dirty="0"/>
          </a:p>
          <a:p>
            <a:pPr lvl="1"/>
            <a:endParaRPr lang="fr-FR" altLang="x-none" dirty="0"/>
          </a:p>
          <a:p>
            <a:pPr lvl="1"/>
            <a:endParaRPr lang="fr-FR" altLang="x-none" dirty="0"/>
          </a:p>
          <a:p>
            <a:pPr lvl="1"/>
            <a:endParaRPr lang="fr-FR" altLang="x-none" dirty="0"/>
          </a:p>
          <a:p>
            <a:endParaRPr lang="fr-FR" altLang="x-none" dirty="0"/>
          </a:p>
        </p:txBody>
      </p:sp>
    </p:spTree>
    <p:extLst>
      <p:ext uri="{BB962C8B-B14F-4D97-AF65-F5344CB8AC3E}">
        <p14:creationId xmlns:p14="http://schemas.microsoft.com/office/powerpoint/2010/main" val="102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b="1" dirty="0"/>
              <a:t>traces des élèves sur des systèmes interactifs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3143" y="1591294"/>
            <a:ext cx="3076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Wingdings" panose="05000000000000000000" pitchFamily="2" charset="2"/>
              <a:buChar char="§"/>
            </a:lvl1pPr>
          </a:lstStyle>
          <a:p>
            <a:r>
              <a:rPr lang="fr-FR" dirty="0"/>
              <a:t>En 2016 :</a:t>
            </a:r>
          </a:p>
          <a:p>
            <a:pPr lvl="1"/>
            <a:r>
              <a:rPr lang="fr-FR" dirty="0" smtClean="0"/>
              <a:t>8 </a:t>
            </a:r>
            <a:r>
              <a:rPr lang="fr-FR" dirty="0"/>
              <a:t>000 élèves de 3e</a:t>
            </a:r>
          </a:p>
          <a:p>
            <a:pPr lvl="1"/>
            <a:r>
              <a:rPr lang="fr-FR" dirty="0"/>
              <a:t>5 exercices</a:t>
            </a:r>
          </a:p>
          <a:p>
            <a:pPr lvl="1"/>
            <a:r>
              <a:rPr lang="fr-FR" dirty="0" smtClean="0"/>
              <a:t>30 </a:t>
            </a:r>
            <a:r>
              <a:rPr lang="fr-FR" dirty="0"/>
              <a:t>000 fichiers de </a:t>
            </a:r>
            <a:r>
              <a:rPr lang="fr-FR" dirty="0" smtClean="0"/>
              <a:t>logs</a:t>
            </a:r>
          </a:p>
          <a:p>
            <a:pPr marL="0" lvl="1"/>
            <a:endParaRPr lang="fr-FR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Mise en regard des traces avec des profils didactiques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En 2017 :</a:t>
            </a:r>
          </a:p>
          <a:p>
            <a:pPr marL="457200" lvl="2"/>
            <a:r>
              <a:rPr lang="fr-FR" dirty="0"/>
              <a:t>Pilote CEDRE 2019</a:t>
            </a:r>
          </a:p>
          <a:p>
            <a:pPr marL="457200" lvl="2"/>
            <a:r>
              <a:rPr lang="fr-FR" dirty="0" smtClean="0"/>
              <a:t>10 000 élèves de 3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</a:p>
          <a:p>
            <a:pPr marL="457200" lvl="2"/>
            <a:r>
              <a:rPr lang="fr-FR" dirty="0" smtClean="0"/>
              <a:t>25 exercices interactifs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Imag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59" y="1556934"/>
            <a:ext cx="3850365" cy="2050957"/>
          </a:xfrm>
          <a:prstGeom prst="rect">
            <a:avLst/>
          </a:prstGeom>
          <a:ln>
            <a:noFill/>
          </a:ln>
        </p:spPr>
      </p:pic>
      <p:pic>
        <p:nvPicPr>
          <p:cNvPr id="14" name="Espace réservé du contenu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t="9602" r="9554" b="9700"/>
          <a:stretch>
            <a:fillRect/>
          </a:stretch>
        </p:blipFill>
        <p:spPr bwMode="auto">
          <a:xfrm>
            <a:off x="7738635" y="3844230"/>
            <a:ext cx="1126409" cy="86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9604" r="9624" b="9610"/>
          <a:stretch>
            <a:fillRect/>
          </a:stretch>
        </p:blipFill>
        <p:spPr bwMode="auto">
          <a:xfrm>
            <a:off x="6379415" y="3840606"/>
            <a:ext cx="1125460" cy="86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9779" r="9966" b="9435"/>
          <a:stretch>
            <a:fillRect/>
          </a:stretch>
        </p:blipFill>
        <p:spPr bwMode="auto">
          <a:xfrm>
            <a:off x="3729800" y="3802988"/>
            <a:ext cx="1119766" cy="86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34"/>
          <p:cNvSpPr txBox="1">
            <a:spLocks noChangeArrowheads="1"/>
          </p:cNvSpPr>
          <p:nvPr/>
        </p:nvSpPr>
        <p:spPr bwMode="auto">
          <a:xfrm>
            <a:off x="3729800" y="4952853"/>
            <a:ext cx="12256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Id : 0139a5b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Nombre de traits : 42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% dans la bordure : 100%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Résultat : 36</a:t>
            </a:r>
          </a:p>
        </p:txBody>
      </p:sp>
      <p:sp>
        <p:nvSpPr>
          <p:cNvPr id="18" name="ZoneTexte 35"/>
          <p:cNvSpPr txBox="1">
            <a:spLocks noChangeArrowheads="1"/>
          </p:cNvSpPr>
          <p:nvPr/>
        </p:nvSpPr>
        <p:spPr bwMode="auto">
          <a:xfrm>
            <a:off x="5127624" y="4952853"/>
            <a:ext cx="1006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Id : 0282a12b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Nombre de traits : 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% dans la bordure : 71%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Résultat : 34.8</a:t>
            </a:r>
          </a:p>
        </p:txBody>
      </p:sp>
      <p:sp>
        <p:nvSpPr>
          <p:cNvPr id="19" name="ZoneTexte 36"/>
          <p:cNvSpPr txBox="1">
            <a:spLocks noChangeArrowheads="1"/>
          </p:cNvSpPr>
          <p:nvPr/>
        </p:nvSpPr>
        <p:spPr bwMode="auto">
          <a:xfrm>
            <a:off x="6379415" y="4952853"/>
            <a:ext cx="11032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Id : 0621a18b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Nombre de traits : 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% dans la bordure : 15%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Résultat : 26.3</a:t>
            </a:r>
          </a:p>
        </p:txBody>
      </p:sp>
      <p:sp>
        <p:nvSpPr>
          <p:cNvPr id="20" name="ZoneTexte 37"/>
          <p:cNvSpPr txBox="1">
            <a:spLocks noChangeArrowheads="1"/>
          </p:cNvSpPr>
          <p:nvPr/>
        </p:nvSpPr>
        <p:spPr bwMode="auto">
          <a:xfrm>
            <a:off x="7843411" y="4952853"/>
            <a:ext cx="10216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Id : 0545a10b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Nombre de traits :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% dans la bordure : 0%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 dirty="0">
                <a:solidFill>
                  <a:srgbClr val="000000"/>
                </a:solidFill>
              </a:rPr>
              <a:t>Résultat : 32</a:t>
            </a:r>
          </a:p>
        </p:txBody>
      </p:sp>
      <p:pic>
        <p:nvPicPr>
          <p:cNvPr id="21" name="Imag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13635" r="21474" b="15103"/>
          <a:stretch>
            <a:fillRect/>
          </a:stretch>
        </p:blipFill>
        <p:spPr bwMode="auto">
          <a:xfrm>
            <a:off x="5087112" y="3831864"/>
            <a:ext cx="1087501" cy="80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depp: un double positionnement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92100" y="1310219"/>
            <a:ext cx="8394700" cy="4815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La Depp </a:t>
            </a:r>
            <a:r>
              <a:rPr lang="fr-FR" sz="2400" dirty="0" smtClean="0"/>
              <a:t>est  </a:t>
            </a:r>
            <a:r>
              <a:rPr lang="fr-FR" sz="2400" dirty="0"/>
              <a:t>à la fois </a:t>
            </a:r>
            <a:endParaRPr lang="fr-FR" sz="2400" dirty="0" smtClean="0"/>
          </a:p>
          <a:p>
            <a:r>
              <a:rPr lang="fr-FR" sz="2400" dirty="0" smtClean="0"/>
              <a:t>Une </a:t>
            </a:r>
            <a:r>
              <a:rPr lang="fr-FR" sz="2400" b="1" dirty="0"/>
              <a:t>direction du ministère de l’éducation nationale </a:t>
            </a:r>
            <a:endParaRPr lang="fr-FR" sz="2400" b="1" dirty="0" smtClean="0"/>
          </a:p>
          <a:p>
            <a:r>
              <a:rPr lang="fr-FR" sz="2400" b="1" dirty="0" smtClean="0"/>
              <a:t>et </a:t>
            </a:r>
          </a:p>
          <a:p>
            <a:r>
              <a:rPr lang="fr-FR" sz="2400" b="1" dirty="0" smtClean="0"/>
              <a:t>Le </a:t>
            </a:r>
            <a:r>
              <a:rPr lang="fr-FR" sz="2400" b="1" dirty="0"/>
              <a:t>service statistique ministériel (SSM) en charge des statistiques sur </a:t>
            </a:r>
            <a:r>
              <a:rPr lang="fr-FR" sz="2400" b="1" dirty="0" smtClean="0"/>
              <a:t>l’éducation et </a:t>
            </a:r>
            <a:r>
              <a:rPr lang="fr-FR" sz="2400" b="1" dirty="0"/>
              <a:t>fait ainsi partie de la statistique publique française et européenne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28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istère de l'éducation nationale, de l'enseignement supèrieur et de la recher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19431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ésultat de recherche d'images pour &quot;Action INEE PI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69" y="188640"/>
            <a:ext cx="640932" cy="6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Résultat de recherche d'images pour &quot;plan numérique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5"/>
          <a:stretch/>
        </p:blipFill>
        <p:spPr bwMode="auto">
          <a:xfrm>
            <a:off x="460375" y="4739327"/>
            <a:ext cx="8432105" cy="18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hape 41"/>
          <p:cNvSpPr txBox="1"/>
          <p:nvPr/>
        </p:nvSpPr>
        <p:spPr>
          <a:xfrm>
            <a:off x="467544" y="2132856"/>
            <a:ext cx="8424936" cy="1440160"/>
          </a:xfrm>
          <a:prstGeom prst="rect">
            <a:avLst/>
          </a:prstGeom>
          <a:solidFill>
            <a:schemeClr val="bg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fr-FR" sz="2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Evaluation </a:t>
            </a: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du volet </a:t>
            </a:r>
            <a:endParaRPr lang="fr-FR" sz="2400" b="1" i="0" u="none" strike="noStrike" cap="none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fr-FR" sz="2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équipements et </a:t>
            </a:r>
            <a:r>
              <a:rPr lang="fr-FR" sz="2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ressources associées</a:t>
            </a: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FR" sz="2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lang="fr-FR" sz="2000" b="1" i="0" u="none" strike="noStrike" cap="none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fr-FR" sz="20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 l’action </a:t>
            </a:r>
            <a:r>
              <a:rPr lang="fr-FR" sz="18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« Innovation numérique pour l'excellence éducative »</a:t>
            </a:r>
          </a:p>
          <a:p>
            <a:pPr lvl="0" algn="ctr">
              <a:buClr>
                <a:srgbClr val="404040"/>
              </a:buClr>
              <a:buSzPct val="25000"/>
            </a:pPr>
            <a:r>
              <a:rPr lang="fr-FR" sz="18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>
                <a:solidFill>
                  <a:srgbClr val="0070C0"/>
                </a:solidFill>
              </a:rPr>
              <a:t>du </a:t>
            </a:r>
            <a:r>
              <a:rPr lang="fr-FR" sz="1800" b="1" dirty="0" smtClean="0">
                <a:solidFill>
                  <a:srgbClr val="0070C0"/>
                </a:solidFill>
              </a:rPr>
              <a:t>Programme </a:t>
            </a:r>
            <a:r>
              <a:rPr lang="fr-FR" sz="1800" b="1" dirty="0">
                <a:solidFill>
                  <a:srgbClr val="0070C0"/>
                </a:solidFill>
              </a:rPr>
              <a:t>d'investissements </a:t>
            </a:r>
            <a:r>
              <a:rPr lang="fr-FR" sz="1800" b="1" dirty="0" smtClean="0">
                <a:solidFill>
                  <a:srgbClr val="0070C0"/>
                </a:solidFill>
              </a:rPr>
              <a:t>d'avenir</a:t>
            </a:r>
            <a:endParaRPr lang="fr-FR" sz="1800" b="1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fr-FR" sz="2000" b="1" i="0" u="none" strike="noStrike" cap="none" dirty="0" smtClean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25000"/>
              <a:buFont typeface="Arial"/>
              <a:buNone/>
            </a:pPr>
            <a:endParaRPr lang="fr-FR" sz="1400" b="1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0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L’évaluation est construite autour de 5 grands principes directeurs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71463" indent="-93663"/>
            <a:r>
              <a:rPr lang="fr-FR" sz="1600" dirty="0" smtClean="0"/>
              <a:t>Enjeu  : mesurer l’impact </a:t>
            </a:r>
            <a:r>
              <a:rPr lang="fr-FR" sz="1600" i="1" dirty="0" err="1"/>
              <a:t>ceteris</a:t>
            </a:r>
            <a:r>
              <a:rPr lang="fr-FR" sz="1600" i="1" dirty="0"/>
              <a:t> </a:t>
            </a:r>
            <a:r>
              <a:rPr lang="fr-FR" sz="1600" i="1" dirty="0" err="1" smtClean="0"/>
              <a:t>paribus</a:t>
            </a:r>
            <a:r>
              <a:rPr lang="fr-FR" sz="1600" i="1" dirty="0" smtClean="0"/>
              <a:t> </a:t>
            </a:r>
            <a:r>
              <a:rPr lang="fr-FR" sz="1600" dirty="0" smtClean="0"/>
              <a:t>de l’utilisation d’équipements mobiles sur les apprentissages  des élèves</a:t>
            </a:r>
            <a:endParaRPr lang="fr-FR" sz="1600" i="1" dirty="0" smtClean="0"/>
          </a:p>
          <a:p>
            <a:pPr marL="271463" indent="-93663"/>
            <a:endParaRPr lang="fr-FR" sz="1600" dirty="0" smtClean="0"/>
          </a:p>
          <a:p>
            <a:pPr marL="271463" indent="-93663"/>
            <a:r>
              <a:rPr lang="fr-FR" sz="1600" dirty="0" smtClean="0"/>
              <a:t>Principes directeurs :</a:t>
            </a:r>
          </a:p>
          <a:p>
            <a:pPr marL="271463" indent="-93663"/>
            <a:endParaRPr lang="fr-FR" sz="1600" dirty="0" smtClean="0"/>
          </a:p>
          <a:p>
            <a:pPr marL="803275" lvl="1" indent="-342900">
              <a:buFont typeface="+mj-lt"/>
              <a:buAutoNum type="arabicPeriod"/>
            </a:pPr>
            <a:r>
              <a:rPr lang="fr-FR" sz="1400" b="1" dirty="0" smtClean="0"/>
              <a:t>Méthode</a:t>
            </a:r>
          </a:p>
          <a:p>
            <a:pPr marL="1031875" lvl="2" indent="-342900"/>
            <a:r>
              <a:rPr lang="fr-FR" sz="1400" dirty="0" smtClean="0"/>
              <a:t>Approche multidimensionnelle (apprentissages, pratiques, usages)</a:t>
            </a:r>
          </a:p>
          <a:p>
            <a:pPr marL="1031875" lvl="2" indent="-342900"/>
            <a:r>
              <a:rPr lang="fr-FR" sz="1400" dirty="0" smtClean="0"/>
              <a:t>Méthode quasi-expérimentale (création d’un contrefactuel) </a:t>
            </a:r>
          </a:p>
          <a:p>
            <a:pPr marL="1031875" lvl="2" indent="-342900"/>
            <a:r>
              <a:rPr lang="fr-FR" sz="1400" dirty="0" smtClean="0"/>
              <a:t>Suivi longitudinal avec création de deux (ou + selon option) panels élèves / enseignants /cadres éducatifs partiellement disjoints</a:t>
            </a:r>
          </a:p>
          <a:p>
            <a:pPr marL="1031875" lvl="2" indent="-342900"/>
            <a:r>
              <a:rPr lang="fr-FR" sz="1400" dirty="0" smtClean="0"/>
              <a:t>Documentation et publication scientifique régulière</a:t>
            </a:r>
          </a:p>
          <a:p>
            <a:pPr marL="803275" lvl="1" indent="-342900">
              <a:buFont typeface="+mj-lt"/>
              <a:buAutoNum type="arabicPeriod"/>
            </a:pPr>
            <a:endParaRPr lang="fr-FR" sz="1400" dirty="0" smtClean="0"/>
          </a:p>
          <a:p>
            <a:pPr marL="803275" lvl="1" indent="-342900">
              <a:buFont typeface="+mj-lt"/>
              <a:buAutoNum type="arabicPeriod"/>
            </a:pPr>
            <a:r>
              <a:rPr lang="fr-FR" sz="1400" b="1" dirty="0"/>
              <a:t>Pragmatisme : </a:t>
            </a:r>
            <a:r>
              <a:rPr lang="fr-FR" sz="1400" dirty="0"/>
              <a:t>importance attachée à la faisabilité </a:t>
            </a:r>
            <a:r>
              <a:rPr lang="fr-FR" sz="1400" dirty="0" smtClean="0"/>
              <a:t>en ayant à chaque étape la préoccupation </a:t>
            </a:r>
            <a:r>
              <a:rPr lang="fr-FR" sz="1400" dirty="0"/>
              <a:t>du passage à </a:t>
            </a:r>
            <a:r>
              <a:rPr lang="fr-FR" sz="1400" dirty="0" smtClean="0"/>
              <a:t>l’échelle et le développement </a:t>
            </a:r>
            <a:r>
              <a:rPr lang="fr-FR" sz="1400" dirty="0"/>
              <a:t>d’outils </a:t>
            </a:r>
            <a:r>
              <a:rPr lang="fr-FR" sz="1400" dirty="0" smtClean="0"/>
              <a:t>pérennes pour </a:t>
            </a:r>
            <a:r>
              <a:rPr lang="fr-FR" sz="1400" dirty="0"/>
              <a:t>le ministère</a:t>
            </a:r>
          </a:p>
          <a:p>
            <a:pPr marL="803275" lvl="1" indent="-342900">
              <a:buFont typeface="+mj-lt"/>
              <a:buAutoNum type="arabicPeriod"/>
            </a:pPr>
            <a:endParaRPr lang="fr-FR" sz="1400" dirty="0"/>
          </a:p>
          <a:p>
            <a:pPr marL="803275" lvl="1" indent="-342900">
              <a:buFont typeface="+mj-lt"/>
              <a:buAutoNum type="arabicPeriod"/>
            </a:pPr>
            <a:r>
              <a:rPr lang="fr-FR" sz="1400" b="1" dirty="0" smtClean="0"/>
              <a:t>Volonté d’intégration des dernières technologies d’évaluation disponibles afin d’obtenir des données factuelles : </a:t>
            </a:r>
            <a:r>
              <a:rPr lang="fr-FR" sz="1400" dirty="0" err="1" smtClean="0"/>
              <a:t>big</a:t>
            </a:r>
            <a:r>
              <a:rPr lang="fr-FR" sz="1400" dirty="0" smtClean="0"/>
              <a:t> data, </a:t>
            </a:r>
            <a:r>
              <a:rPr lang="fr-FR" sz="1400" dirty="0" err="1" smtClean="0"/>
              <a:t>learning</a:t>
            </a:r>
            <a:r>
              <a:rPr lang="fr-FR" sz="1400" dirty="0" smtClean="0"/>
              <a:t> </a:t>
            </a:r>
            <a:r>
              <a:rPr lang="fr-FR" sz="1400" dirty="0" err="1" smtClean="0"/>
              <a:t>analytics</a:t>
            </a:r>
            <a:endParaRPr lang="fr-FR" sz="1400" b="1" dirty="0"/>
          </a:p>
          <a:p>
            <a:pPr marL="803275" lvl="1" indent="-342900">
              <a:buFont typeface="+mj-lt"/>
              <a:buAutoNum type="arabicPeriod"/>
            </a:pPr>
            <a:r>
              <a:rPr lang="fr-FR" sz="1400" b="1" dirty="0" smtClean="0"/>
              <a:t>Démarche de </a:t>
            </a:r>
            <a:r>
              <a:rPr lang="fr-FR" sz="1400" b="1" dirty="0" err="1" smtClean="0"/>
              <a:t>co</a:t>
            </a:r>
            <a:r>
              <a:rPr lang="fr-FR" sz="1400" b="1" dirty="0" smtClean="0"/>
              <a:t>-construction </a:t>
            </a:r>
            <a:r>
              <a:rPr lang="fr-FR" sz="1400" dirty="0" smtClean="0"/>
              <a:t>avec l’ensemble des directions du ministère</a:t>
            </a:r>
          </a:p>
          <a:p>
            <a:pPr marL="803275" lvl="1" indent="-342900">
              <a:buFont typeface="+mj-lt"/>
              <a:buAutoNum type="arabicPeriod"/>
            </a:pPr>
            <a:endParaRPr lang="fr-FR" sz="1400" dirty="0"/>
          </a:p>
          <a:p>
            <a:pPr marL="803275" lvl="1" indent="-342900">
              <a:buFont typeface="+mj-lt"/>
              <a:buAutoNum type="arabicPeriod"/>
            </a:pPr>
            <a:r>
              <a:rPr lang="fr-FR" sz="1400" b="1" dirty="0" smtClean="0"/>
              <a:t>Volonté de concevoir un témoin d’usage au service du pilotage, des équipes éducatives et des élèves</a:t>
            </a:r>
            <a:endParaRPr lang="fr-FR" sz="1400" dirty="0" smtClean="0"/>
          </a:p>
        </p:txBody>
      </p:sp>
      <p:pic>
        <p:nvPicPr>
          <p:cNvPr id="6" name="Picture 8" descr="C:\Users\mmerciec\AppData\Local\Microsoft\Windows\Temporary Internet Files\Content.IE5\40ALQ2TZ\Gold_Star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89" y="116632"/>
            <a:ext cx="593399" cy="5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476847092"/>
              </p:ext>
            </p:extLst>
          </p:nvPr>
        </p:nvGraphicFramePr>
        <p:xfrm>
          <a:off x="1298731" y="1304764"/>
          <a:ext cx="6096000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93431" y="212725"/>
            <a:ext cx="8738099" cy="768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lang="fr-FR" sz="1800" b="1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 programme d’évaluation est structuré autour de 3 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axes </a:t>
            </a:r>
            <a:r>
              <a:rPr lang="fr-FR" sz="1800" b="1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complémentaires</a:t>
            </a:r>
            <a:endParaRPr lang="fr-FR" sz="18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3589781" y="2821729"/>
            <a:ext cx="1846315" cy="8953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fr-FR" sz="1200" b="1" dirty="0" smtClean="0">
                <a:solidFill>
                  <a:srgbClr val="0070C0"/>
                </a:solidFill>
              </a:rPr>
              <a:t>Analyser l’évolution   des acquisitions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fr-FR" sz="1200" b="1" dirty="0" smtClean="0">
                <a:solidFill>
                  <a:srgbClr val="0070C0"/>
                </a:solidFill>
              </a:rPr>
              <a:t>    - scolaires, </a:t>
            </a:r>
          </a:p>
          <a:p>
            <a:pPr marL="171450" indent="-171450">
              <a:lnSpc>
                <a:spcPct val="90000"/>
              </a:lnSpc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0070C0"/>
                </a:solidFill>
              </a:rPr>
              <a:t>- sociocognitives</a:t>
            </a:r>
          </a:p>
          <a:p>
            <a:pPr marL="171450" indent="-171450">
              <a:lnSpc>
                <a:spcPct val="90000"/>
              </a:lnSpc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0070C0"/>
                </a:solidFill>
              </a:rPr>
              <a:t>- numériques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4788024" y="5342009"/>
            <a:ext cx="1846315" cy="8953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lt1"/>
              </a:buClr>
              <a:buSzPct val="25000"/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Évaluer et analyser les changements de l’intégration pédagogique du numérique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221629" y="5486025"/>
            <a:ext cx="1846315" cy="8953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lt1"/>
              </a:buClr>
              <a:buSzPct val="25000"/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Décrire et analyser les changements des modalités d’usage du numérique</a:t>
            </a:r>
          </a:p>
          <a:p>
            <a:endParaRPr lang="fr-FR" dirty="0"/>
          </a:p>
        </p:txBody>
      </p:sp>
      <p:sp>
        <p:nvSpPr>
          <p:cNvPr id="105" name="Shape 105"/>
          <p:cNvSpPr/>
          <p:nvPr/>
        </p:nvSpPr>
        <p:spPr>
          <a:xfrm>
            <a:off x="3635896" y="1196752"/>
            <a:ext cx="540000" cy="540000"/>
          </a:xfrm>
          <a:prstGeom prst="ellipse">
            <a:avLst/>
          </a:prstGeom>
          <a:solidFill>
            <a:srgbClr val="7030A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06" name="Shape 106"/>
          <p:cNvSpPr/>
          <p:nvPr/>
        </p:nvSpPr>
        <p:spPr>
          <a:xfrm>
            <a:off x="5931988" y="3725829"/>
            <a:ext cx="540000" cy="540000"/>
          </a:xfrm>
          <a:prstGeom prst="ellipse">
            <a:avLst/>
          </a:prstGeom>
          <a:solidFill>
            <a:srgbClr val="7030A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07" name="Shape 107"/>
          <p:cNvSpPr/>
          <p:nvPr/>
        </p:nvSpPr>
        <p:spPr>
          <a:xfrm>
            <a:off x="2051720" y="3851932"/>
            <a:ext cx="540000" cy="540000"/>
          </a:xfrm>
          <a:prstGeom prst="ellipse">
            <a:avLst/>
          </a:prstGeom>
          <a:solidFill>
            <a:srgbClr val="7030A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A3</a:t>
            </a:r>
          </a:p>
        </p:txBody>
      </p:sp>
      <p:sp>
        <p:nvSpPr>
          <p:cNvPr id="108" name="Shape 108"/>
          <p:cNvSpPr/>
          <p:nvPr/>
        </p:nvSpPr>
        <p:spPr>
          <a:xfrm>
            <a:off x="323528" y="4797152"/>
            <a:ext cx="1800199" cy="596104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9775" tIns="49775" rIns="49775" bIns="1850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Données factuelles sur l’utilisation des équipements (logs)</a:t>
            </a:r>
            <a:endParaRPr lang="fr-FR"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516216" y="3573016"/>
            <a:ext cx="2398849" cy="720080"/>
          </a:xfrm>
          <a:prstGeom prst="snip1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9775" tIns="0" rIns="4977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dirty="0" smtClean="0">
                <a:solidFill>
                  <a:schemeClr val="dk1"/>
                </a:solidFill>
              </a:rPr>
              <a:t>Questionnaire auto-rapporté,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dirty="0" smtClean="0">
                <a:solidFill>
                  <a:schemeClr val="dk1"/>
                </a:solidFill>
              </a:rPr>
              <a:t>Observations </a:t>
            </a:r>
            <a:r>
              <a:rPr lang="fr-FR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(standardisées) auprès </a:t>
            </a:r>
            <a:r>
              <a:rPr lang="fr-F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 échantillon </a:t>
            </a:r>
            <a:r>
              <a:rPr lang="fr-FR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d’enseignants et questionnaire qualitatif sur pratiques remarquables</a:t>
            </a:r>
            <a:endParaRPr lang="fr-FR"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076056" y="1340768"/>
            <a:ext cx="3384376" cy="1220814"/>
          </a:xfrm>
          <a:prstGeom prst="snip1Rect">
            <a:avLst>
              <a:gd name="adj" fmla="val 7656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9775" tIns="49775" rIns="49775" bIns="18505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 interactifs en ligne (full web)  pour </a:t>
            </a:r>
            <a:r>
              <a:rPr lang="fr-F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tester les compétences en français et mathématiques, les compétences </a:t>
            </a:r>
            <a:r>
              <a:rPr lang="fr-FR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sociocognitives </a:t>
            </a:r>
            <a:r>
              <a:rPr lang="fr-F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ainsi que les compétences numériques auprès d’un échantillon d’élèves </a:t>
            </a:r>
            <a:r>
              <a:rPr lang="fr-FR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cycle 4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fr-FR" sz="1050" b="1" dirty="0" smtClean="0">
                <a:solidFill>
                  <a:schemeClr val="bg1">
                    <a:lumMod val="65000"/>
                  </a:schemeClr>
                </a:solidFill>
              </a:rPr>
              <a:t>(option pour évaluer un échantillon de cycle 3 cf. infra)</a:t>
            </a:r>
            <a:endParaRPr lang="fr-FR" sz="1050" b="0" i="0" u="none" strike="noStrike" cap="none" dirty="0">
              <a:solidFill>
                <a:schemeClr val="bg1">
                  <a:lumMod val="65000"/>
                </a:schemeClr>
              </a:solidFill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588224" y="4509120"/>
            <a:ext cx="2405957" cy="654617"/>
          </a:xfrm>
          <a:prstGeom prst="snip1Rect">
            <a:avLst>
              <a:gd name="adj" fmla="val 15242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9775" tIns="49775" rIns="49775" bIns="18505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fr-FR" sz="1050" dirty="0">
                <a:solidFill>
                  <a:schemeClr val="dk1"/>
                </a:solidFill>
              </a:rPr>
              <a:t>Items interactifs en ligne (full web)  pour tester les </a:t>
            </a:r>
            <a:r>
              <a:rPr lang="fr-F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compétences numériques d’un échantillon d’enseignants</a:t>
            </a:r>
          </a:p>
        </p:txBody>
      </p:sp>
      <p:pic>
        <p:nvPicPr>
          <p:cNvPr id="3074" name="Picture 2" descr="Résultat de recherche d'images pour &quot;clipart élèves noir et blanc&quot;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7421" r="71445" b="65034"/>
          <a:stretch/>
        </p:blipFill>
        <p:spPr bwMode="auto">
          <a:xfrm>
            <a:off x="3916032" y="2045975"/>
            <a:ext cx="712722" cy="7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ésultat de recherche d'images pour &quot;clipart élèves noir et blanc&quot;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9719" r="55117" b="2704"/>
          <a:stretch/>
        </p:blipFill>
        <p:spPr bwMode="auto">
          <a:xfrm>
            <a:off x="5004048" y="4374626"/>
            <a:ext cx="1020821" cy="8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0876" y="4777481"/>
            <a:ext cx="545580" cy="40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hape 112"/>
          <p:cNvSpPr/>
          <p:nvPr/>
        </p:nvSpPr>
        <p:spPr>
          <a:xfrm>
            <a:off x="6732240" y="5229200"/>
            <a:ext cx="2267744" cy="654617"/>
          </a:xfrm>
          <a:prstGeom prst="snip1Rect">
            <a:avLst>
              <a:gd name="adj" fmla="val 15242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9775" tIns="49775" rIns="49775" bIns="18505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fr-FR" sz="1050" dirty="0" smtClean="0">
                <a:solidFill>
                  <a:schemeClr val="dk1"/>
                </a:solidFill>
              </a:rPr>
              <a:t>Questionnaires sur  l’évolution des modalités de pilotage pédagogique sur un échantillon de </a:t>
            </a:r>
            <a:r>
              <a:rPr lang="fr-FR" sz="1050" dirty="0">
                <a:solidFill>
                  <a:schemeClr val="dk1"/>
                </a:solidFill>
              </a:rPr>
              <a:t>cadres éducatifs</a:t>
            </a:r>
            <a:endParaRPr lang="fr-FR"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Picture 8" descr="C:\Users\mmerciec\AppData\Local\Microsoft\Windows\Temporary Internet Files\Content.IE5\40ALQ2TZ\Gold_Star.svg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89" y="116632"/>
            <a:ext cx="593399" cy="5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depp: ses missions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72235" y="1431599"/>
            <a:ext cx="8132496" cy="4750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/>
              <a:t>Produire des </a:t>
            </a:r>
            <a:r>
              <a:rPr lang="fr-FR" dirty="0"/>
              <a:t>statistiques et des études </a:t>
            </a:r>
            <a:r>
              <a:rPr lang="fr-FR" dirty="0" smtClean="0"/>
              <a:t>pour </a:t>
            </a:r>
            <a:r>
              <a:rPr lang="fr-FR" dirty="0"/>
              <a:t>dresser un état des lieux du système éducatif, </a:t>
            </a:r>
            <a:r>
              <a:rPr lang="fr-FR" dirty="0" smtClean="0"/>
              <a:t>contribuer </a:t>
            </a:r>
            <a:r>
              <a:rPr lang="fr-FR" dirty="0"/>
              <a:t>au débat public, à l’aide au pilotage en matière d’éducation et à l’évaluation des politiques publiques d’éducation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De plus, la </a:t>
            </a:r>
            <a:r>
              <a:rPr lang="fr-FR" dirty="0"/>
              <a:t>Depp joue un rôle en termes d’animation de la recherche, coordonne le réseau de la statistique de l’éducation </a:t>
            </a:r>
            <a:r>
              <a:rPr lang="fr-FR" dirty="0" smtClean="0"/>
              <a:t>en rectorat et </a:t>
            </a:r>
            <a:r>
              <a:rPr lang="fr-FR" dirty="0"/>
              <a:t>s’implique dans des activités européennes et internationales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Depp est ainsi </a:t>
            </a:r>
            <a:r>
              <a:rPr lang="fr-FR" b="1" dirty="0"/>
              <a:t>un pôle de ressource et d’expertise sur l’analyse du système éducatif mais aussi un pôle d’appui à l’élaboration, au suivi et à l’évaluation des politiques publiques.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9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depp: qu’observe la Depp?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92100" y="1310219"/>
            <a:ext cx="8661400" cy="50806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les </a:t>
            </a:r>
            <a:r>
              <a:rPr lang="fr-FR" sz="2400" b="1" dirty="0"/>
              <a:t>phénomènes chaque année</a:t>
            </a:r>
            <a:r>
              <a:rPr lang="fr-FR" sz="2400" dirty="0"/>
              <a:t> </a:t>
            </a:r>
            <a:endParaRPr lang="fr-FR" sz="2400" dirty="0" smtClean="0"/>
          </a:p>
          <a:p>
            <a:r>
              <a:rPr lang="fr-FR" sz="2400" dirty="0" smtClean="0"/>
              <a:t>mais </a:t>
            </a:r>
            <a:r>
              <a:rPr lang="fr-FR" sz="2400" b="1" dirty="0"/>
              <a:t>aussi leur suivi dans le </a:t>
            </a:r>
            <a:r>
              <a:rPr lang="fr-FR" sz="2400" b="1" dirty="0" smtClean="0"/>
              <a:t>temps</a:t>
            </a:r>
          </a:p>
          <a:p>
            <a:r>
              <a:rPr lang="fr-FR" sz="2400" b="1" dirty="0" smtClean="0"/>
              <a:t>et </a:t>
            </a:r>
            <a:r>
              <a:rPr lang="fr-FR" sz="2400" b="1" dirty="0"/>
              <a:t>de les analyser, et ceci selon différentes dimensions (sociales, territoriales). 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287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depp: qu’observe la Depp?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52400" y="1327156"/>
            <a:ext cx="8661400" cy="5080691"/>
          </a:xfrm>
        </p:spPr>
        <p:txBody>
          <a:bodyPr>
            <a:noAutofit/>
          </a:bodyPr>
          <a:lstStyle/>
          <a:p>
            <a:r>
              <a:rPr lang="fr-FR" sz="2400" dirty="0"/>
              <a:t> </a:t>
            </a:r>
            <a:r>
              <a:rPr lang="fr-FR" sz="2400" dirty="0" smtClean="0"/>
              <a:t>Les </a:t>
            </a:r>
            <a:r>
              <a:rPr lang="fr-FR" sz="2400" dirty="0"/>
              <a:t>élèves et </a:t>
            </a:r>
            <a:r>
              <a:rPr lang="fr-FR" sz="2400" dirty="0" smtClean="0"/>
              <a:t>apprentis</a:t>
            </a:r>
          </a:p>
          <a:p>
            <a:r>
              <a:rPr lang="fr-FR" sz="2400" dirty="0" smtClean="0"/>
              <a:t> Les parcours</a:t>
            </a:r>
            <a:r>
              <a:rPr lang="fr-FR" sz="2400" dirty="0"/>
              <a:t>, </a:t>
            </a:r>
            <a:r>
              <a:rPr lang="fr-FR" sz="2400" dirty="0" smtClean="0"/>
              <a:t>diplômes et insertion des  élèves</a:t>
            </a:r>
            <a:endParaRPr lang="fr-FR" sz="2400" dirty="0"/>
          </a:p>
          <a:p>
            <a:pPr lvl="0"/>
            <a:r>
              <a:rPr lang="fr-FR" sz="2400" dirty="0" smtClean="0"/>
              <a:t>Les </a:t>
            </a:r>
            <a:r>
              <a:rPr lang="fr-FR" sz="2400" dirty="0"/>
              <a:t>acquis et compétences des élèves</a:t>
            </a:r>
          </a:p>
          <a:p>
            <a:pPr lvl="0"/>
            <a:r>
              <a:rPr lang="fr-FR" sz="2400" dirty="0" smtClean="0"/>
              <a:t>Les enseignants</a:t>
            </a:r>
            <a:r>
              <a:rPr lang="fr-FR" sz="2400" dirty="0"/>
              <a:t>; </a:t>
            </a:r>
          </a:p>
          <a:p>
            <a:pPr lvl="0"/>
            <a:r>
              <a:rPr lang="fr-FR" sz="2400" dirty="0" smtClean="0"/>
              <a:t>Les </a:t>
            </a:r>
            <a:r>
              <a:rPr lang="fr-FR" sz="2400" dirty="0"/>
              <a:t>coûts du système </a:t>
            </a:r>
            <a:r>
              <a:rPr lang="fr-FR" sz="2400" dirty="0" smtClean="0"/>
              <a:t>éducatif;</a:t>
            </a:r>
            <a:endParaRPr lang="fr-FR" sz="2400" dirty="0"/>
          </a:p>
          <a:p>
            <a:pPr lvl="0"/>
            <a:r>
              <a:rPr lang="fr-FR" sz="2400" dirty="0" smtClean="0"/>
              <a:t>Les </a:t>
            </a:r>
            <a:r>
              <a:rPr lang="fr-FR" sz="2400" dirty="0"/>
              <a:t>territoires ; </a:t>
            </a:r>
          </a:p>
          <a:p>
            <a:pPr lvl="0"/>
            <a:r>
              <a:rPr lang="fr-FR" sz="2400" dirty="0" smtClean="0"/>
              <a:t>Les établissements</a:t>
            </a:r>
            <a:r>
              <a:rPr lang="fr-FR" sz="2400" dirty="0"/>
              <a:t> ; </a:t>
            </a:r>
            <a:endParaRPr lang="fr-FR" sz="2400" dirty="0" smtClean="0"/>
          </a:p>
          <a:p>
            <a:pPr lvl="0"/>
            <a:r>
              <a:rPr lang="fr-FR" sz="2400" dirty="0" smtClean="0"/>
              <a:t>Les politiques publiques de l’éducation</a:t>
            </a:r>
          </a:p>
          <a:p>
            <a:pPr marL="0" lvl="0" indent="0">
              <a:buNone/>
            </a:pPr>
            <a:r>
              <a:rPr lang="fr-FR" sz="2400" b="1" dirty="0" smtClean="0"/>
              <a:t>Avec une vision  </a:t>
            </a:r>
            <a:endParaRPr lang="fr-FR" sz="2400" b="1" dirty="0"/>
          </a:p>
          <a:p>
            <a:pPr lvl="0"/>
            <a:r>
              <a:rPr lang="fr-FR" sz="2400" dirty="0" smtClean="0"/>
              <a:t>Comparaisons </a:t>
            </a:r>
            <a:r>
              <a:rPr lang="fr-FR" sz="2400" dirty="0"/>
              <a:t>internationales</a:t>
            </a:r>
          </a:p>
          <a:p>
            <a:pPr lvl="0"/>
            <a:r>
              <a:rPr lang="fr-FR" sz="2400" dirty="0" smtClean="0"/>
              <a:t>Déclinaisons selon l’origine </a:t>
            </a:r>
            <a:r>
              <a:rPr lang="fr-FR" sz="2400" dirty="0"/>
              <a:t>sociale, </a:t>
            </a:r>
            <a:r>
              <a:rPr lang="fr-FR" sz="2400" dirty="0" smtClean="0"/>
              <a:t>le </a:t>
            </a:r>
            <a:r>
              <a:rPr lang="fr-FR" sz="2400" dirty="0"/>
              <a:t>sexe ou </a:t>
            </a:r>
            <a:r>
              <a:rPr lang="fr-FR" sz="2400" dirty="0" smtClean="0"/>
              <a:t>le </a:t>
            </a:r>
            <a:r>
              <a:rPr lang="fr-FR" sz="2400" dirty="0"/>
              <a:t>lieu de </a:t>
            </a:r>
            <a:r>
              <a:rPr lang="fr-FR" sz="2400" dirty="0" smtClean="0"/>
              <a:t>résidence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70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depp et l’évaluation dans le domaine éducatif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52400" y="1327156"/>
            <a:ext cx="8661400" cy="52516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La </a:t>
            </a:r>
            <a:r>
              <a:rPr lang="fr-FR" sz="2400" b="1" dirty="0"/>
              <a:t>Depp a pour mission de contribuer à l’évaluation dans le domaine éducatif en mettant en place, élaborant, produisant et diffusant des </a:t>
            </a:r>
            <a:r>
              <a:rPr lang="fr-FR" sz="2400" b="1" dirty="0" smtClean="0"/>
              <a:t>ressources et surtout en </a:t>
            </a:r>
            <a:r>
              <a:rPr lang="fr-FR" sz="2400" b="1" dirty="0"/>
              <a:t>abordant toutes les facettes de ce mot </a:t>
            </a:r>
            <a:r>
              <a:rPr lang="fr-FR" sz="2400" b="1" dirty="0" smtClean="0"/>
              <a:t>polysémique.</a:t>
            </a:r>
          </a:p>
          <a:p>
            <a:pPr marL="0" indent="0" algn="just">
              <a:buNone/>
            </a:pPr>
            <a:r>
              <a:rPr lang="fr-FR" sz="2400" b="1" dirty="0" smtClean="0"/>
              <a:t>En effet le </a:t>
            </a:r>
            <a:r>
              <a:rPr lang="fr-FR" sz="2400" b="1" dirty="0"/>
              <a:t>terme « évaluation », qui apparaît dans les missions de la Depp, </a:t>
            </a:r>
            <a:r>
              <a:rPr lang="fr-FR" sz="2400" dirty="0" smtClean="0"/>
              <a:t>«</a:t>
            </a:r>
            <a:r>
              <a:rPr lang="fr-FR" sz="2400" dirty="0"/>
              <a:t> L’évaluation des compétences des élèves », « l’évaluation des établissements», « L’évaluation du système éducatif » ou « L’évaluation de dispositifs ou d’expérimentations », </a:t>
            </a:r>
            <a:r>
              <a:rPr lang="fr-FR" sz="2400" dirty="0" smtClean="0"/>
              <a:t>recouvre </a:t>
            </a:r>
            <a:r>
              <a:rPr lang="fr-FR" sz="2400" dirty="0"/>
              <a:t>des réalités et des usages bien différents</a:t>
            </a:r>
            <a:r>
              <a:rPr lang="fr-FR" sz="2400" dirty="0" smtClean="0"/>
              <a:t>.</a:t>
            </a:r>
            <a:r>
              <a:rPr lang="fr-FR" sz="2400" dirty="0"/>
              <a:t>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253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depp et l’évaluation du système éducatif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52400" y="1327156"/>
            <a:ext cx="8661400" cy="5251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/>
              <a:t>La Depp </a:t>
            </a:r>
            <a:r>
              <a:rPr lang="fr-FR" b="1" dirty="0" smtClean="0"/>
              <a:t>contribue </a:t>
            </a:r>
            <a:r>
              <a:rPr lang="fr-FR" b="1" dirty="0"/>
              <a:t>à l’évaluation </a:t>
            </a:r>
            <a:r>
              <a:rPr lang="fr-FR" b="1" dirty="0" smtClean="0"/>
              <a:t>du système éducatif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 </a:t>
            </a:r>
            <a:r>
              <a:rPr lang="fr-FR" dirty="0"/>
              <a:t>travers </a:t>
            </a:r>
            <a:r>
              <a:rPr lang="fr-FR" dirty="0" smtClean="0"/>
              <a:t>toutes ses </a:t>
            </a:r>
            <a:r>
              <a:rPr lang="fr-FR" dirty="0"/>
              <a:t>publications </a:t>
            </a:r>
            <a:r>
              <a:rPr lang="fr-FR" dirty="0" smtClean="0"/>
              <a:t>qui permettent d’alimenter </a:t>
            </a:r>
            <a:r>
              <a:rPr lang="fr-FR" dirty="0"/>
              <a:t>le débat public autour de </a:t>
            </a:r>
            <a:r>
              <a:rPr lang="fr-FR" dirty="0" smtClean="0"/>
              <a:t>l’école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Toutes </a:t>
            </a:r>
            <a:r>
              <a:rPr lang="fr-FR" dirty="0"/>
              <a:t>les données correspondantes aux </a:t>
            </a:r>
            <a:r>
              <a:rPr lang="fr-FR" dirty="0" smtClean="0"/>
              <a:t>publications de la Depp sont en ligne, </a:t>
            </a:r>
            <a:r>
              <a:rPr lang="fr-FR" dirty="0"/>
              <a:t>ce qui permet à chacun de s’en saisir.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Toutes les données de la Depp sont ouvertes aux chercheurs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1" y="2807206"/>
            <a:ext cx="16033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82" y="2395241"/>
            <a:ext cx="1453955" cy="21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49" y="2672087"/>
            <a:ext cx="1326900" cy="18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frosenwa\AppData\Local\Temp\notes343DCE\EEC2016-F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80" y="2636058"/>
            <a:ext cx="1358668" cy="19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99" y="2636058"/>
            <a:ext cx="135413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depp et l’évaluation de politiques publiques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52400" y="1327156"/>
            <a:ext cx="8661400" cy="52516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La Depp contribue à l’évaluation </a:t>
            </a:r>
            <a:r>
              <a:rPr lang="fr-FR" sz="2400" b="1" dirty="0"/>
              <a:t>de politiques </a:t>
            </a:r>
            <a:r>
              <a:rPr lang="fr-FR" sz="2400" b="1" dirty="0" smtClean="0"/>
              <a:t>publiques. </a:t>
            </a:r>
          </a:p>
          <a:p>
            <a:pPr marL="0" indent="0" algn="just">
              <a:buNone/>
            </a:pPr>
            <a:r>
              <a:rPr lang="fr-FR" sz="2400" b="1" dirty="0" smtClean="0"/>
              <a:t>Il s’agit de répondre </a:t>
            </a:r>
            <a:r>
              <a:rPr lang="fr-FR" sz="2400" dirty="0" smtClean="0"/>
              <a:t> </a:t>
            </a:r>
            <a:r>
              <a:rPr lang="fr-FR" sz="2400" dirty="0"/>
              <a:t>répondent à la question : « Que ce serait-il passé si la mesure n’avait pas été mise en œuvre ?». </a:t>
            </a: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La Depp mène </a:t>
            </a:r>
            <a:r>
              <a:rPr lang="fr-FR" sz="2400" dirty="0"/>
              <a:t>elle-même et anime la recherche sur les évaluations de politiques publiques. 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Ces </a:t>
            </a:r>
            <a:r>
              <a:rPr lang="fr-FR" sz="2400" dirty="0"/>
              <a:t>évaluations visent à analyser l’ensemble des impacts d’une politique, elles peuvent concerner des mesures générales de politique de l’éducation (taux de scolarisation à 2 </a:t>
            </a:r>
            <a:r>
              <a:rPr lang="fr-FR" sz="2400" dirty="0" smtClean="0"/>
              <a:t>ans), </a:t>
            </a:r>
            <a:r>
              <a:rPr lang="fr-FR" sz="2400" dirty="0"/>
              <a:t>mais aussi des dispositifs plus ciblés ou territorialisés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r>
              <a:rPr lang="fr-FR" sz="2400" dirty="0" smtClean="0"/>
              <a:t>La Depp a </a:t>
            </a:r>
            <a:r>
              <a:rPr lang="fr-FR" sz="2400" dirty="0"/>
              <a:t>également été sollicitée pour évaluer différentes actions éducatives comme les CP dédoublés, Plan Numérique.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5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depp et les évaluations d’établissements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92100" y="1310219"/>
            <a:ext cx="8661400" cy="50806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La Depp  contribue à l’évaluation </a:t>
            </a:r>
            <a:r>
              <a:rPr lang="fr-FR" sz="2400" b="1" dirty="0"/>
              <a:t>des établissements</a:t>
            </a:r>
            <a:r>
              <a:rPr lang="fr-FR" sz="2400" dirty="0"/>
              <a:t> </a:t>
            </a:r>
            <a:r>
              <a:rPr lang="fr-FR" sz="2400" dirty="0" smtClean="0"/>
              <a:t>via la </a:t>
            </a:r>
            <a:r>
              <a:rPr lang="fr-FR" sz="2400" dirty="0"/>
              <a:t>construction, production et diffusion d’indicateurs statistiques caractérisant ce qui se passe dans les établissements d’enseignement scolaire. </a:t>
            </a:r>
            <a:endParaRPr lang="fr-FR" sz="2400" dirty="0" smtClean="0"/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Ces </a:t>
            </a:r>
            <a:r>
              <a:rPr lang="fr-FR" sz="2400" dirty="0"/>
              <a:t>indicateurs sont construits soit à partir d’enquêtes, soit à partir de statistiques </a:t>
            </a:r>
            <a:r>
              <a:rPr lang="fr-FR" sz="2400" dirty="0" smtClean="0"/>
              <a:t>élaborées à partir des systèmes de gestion du ministère (élèves, enseignants, examens), </a:t>
            </a:r>
            <a:r>
              <a:rPr lang="fr-FR" sz="2400" dirty="0"/>
              <a:t>soit par des méthodes plus élaborées (modèles économétriques pour produire des indicateurs « toutes choses égales par ailleurs », comme les IVAL). 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250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C9ED6A40-4D1F-4E2B-8A8E-72E4751353CD">Modèle de présentation PowerPoint Bleu. Logo MEN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96F2C1F94B6E1747A5876560C5BB5871" ma:contentTypeVersion="2" ma:contentTypeDescription="Crée un document." ma:contentTypeScope="" ma:versionID="42c9b47034612916d3a67ba98e93c8d5">
  <xsd:schema xmlns:xsd="http://www.w3.org/2001/XMLSchema" xmlns:xs="http://www.w3.org/2001/XMLSchema" xmlns:p="http://schemas.microsoft.com/office/2006/metadata/properties" xmlns:ns2="C9ED6A40-4D1F-4E2B-8A8E-72E4751353CD" targetNamespace="http://schemas.microsoft.com/office/2006/metadata/properties" ma:root="true" ma:fieldsID="3cec9de8c62f24cd87d9e261fc1e720c" ns2:_="">
    <xsd:import namespace="C9ED6A40-4D1F-4E2B-8A8E-72E4751353CD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D6A40-4D1F-4E2B-8A8E-72E4751353CD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75A02-61B5-40E7-80E0-151C1F5EE621}">
  <ds:schemaRefs>
    <ds:schemaRef ds:uri="C9ED6A40-4D1F-4E2B-8A8E-72E4751353CD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AFB9AAC-D4B6-4BBE-9193-FC61D9222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D6A40-4D1F-4E2B-8A8E-72E475135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6AA63-29A1-4240-877D-832DC7EF2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1531</Words>
  <Application>Microsoft Office PowerPoint</Application>
  <PresentationFormat>Affichage à l'écran (4:3)</PresentationFormat>
  <Paragraphs>313</Paragraphs>
  <Slides>22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pages de contenus</vt:lpstr>
      <vt:lpstr>page de presentation et de partie</vt:lpstr>
      <vt:lpstr>page de sous-partie</vt:lpstr>
      <vt:lpstr>La direction de l’évaluation, de la prospective et de la performance (Depp)  présentation Philippe Wuillamier sous-directeur des évaluations et de la performance scolaire</vt:lpstr>
      <vt:lpstr>La depp: un double positionnement</vt:lpstr>
      <vt:lpstr>La depp: ses missions</vt:lpstr>
      <vt:lpstr>La depp: qu’observe la Depp?</vt:lpstr>
      <vt:lpstr>La depp: qu’observe la Depp?</vt:lpstr>
      <vt:lpstr>La depp et l’évaluation dans le domaine éducatif</vt:lpstr>
      <vt:lpstr>La depp et l’évaluation du système éducatif</vt:lpstr>
      <vt:lpstr>La depp et l’évaluation de politiques publiques</vt:lpstr>
      <vt:lpstr>La depp et les évaluations d’établissements</vt:lpstr>
      <vt:lpstr>La depp et les évaluations d’ELEVES</vt:lpstr>
      <vt:lpstr>Panorama des évaluations histoire des évaluations</vt:lpstr>
      <vt:lpstr>Panorama des évaluations les évaluations aujourd’hui</vt:lpstr>
      <vt:lpstr>Panorama des évaluations les programmes d’évaluations</vt:lpstr>
      <vt:lpstr>Panorama des évaluations enquêtes nationales</vt:lpstr>
      <vt:lpstr>Panorama des évaluations enquêtes internationales</vt:lpstr>
      <vt:lpstr>Panorama des évaluations évaluations nationales exhaustives</vt:lpstr>
      <vt:lpstr>Transition vers le « tout numérique » 1</vt:lpstr>
      <vt:lpstr>Transition vers le « tout numérique » 2</vt:lpstr>
      <vt:lpstr>traces des élèves sur des systèmes interactifs</vt:lpstr>
      <vt:lpstr>Présentation PowerPoint</vt:lpstr>
      <vt:lpstr>L’évaluation est construite autour de 5 grands principes directeurs</vt:lpstr>
      <vt:lpstr>Le programme d’évaluation est structuré autour de 3 axes complémentaires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bleu MEN</dc:title>
  <dc:creator>Administrateur MEN</dc:creator>
  <cp:lastModifiedBy>Administration centrale</cp:lastModifiedBy>
  <cp:revision>259</cp:revision>
  <cp:lastPrinted>2017-12-18T06:54:04Z</cp:lastPrinted>
  <dcterms:created xsi:type="dcterms:W3CDTF">2015-02-04T10:43:31Z</dcterms:created>
  <dcterms:modified xsi:type="dcterms:W3CDTF">2018-02-15T13:14:13Z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0x010100873AB55E0CC5DA459F57F5A42893F46A005A087D358B12CA4E82A8A8BA9B8A8CF200D3544DBFAD4F664AA25DF68E6D1F0A9E00689F2856DFEDCE40890FDCED81A7DFC90096F2C1F94B6E1747A5876560C5BB5871</vt:lpwstr>
  </property>
</Properties>
</file>